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310" r:id="rId11"/>
    <p:sldId id="309" r:id="rId12"/>
    <p:sldId id="311" r:id="rId13"/>
    <p:sldId id="312" r:id="rId14"/>
    <p:sldId id="270" r:id="rId15"/>
    <p:sldId id="272" r:id="rId16"/>
    <p:sldId id="273" r:id="rId17"/>
    <p:sldId id="274" r:id="rId18"/>
    <p:sldId id="276" r:id="rId19"/>
    <p:sldId id="305" r:id="rId20"/>
    <p:sldId id="271" r:id="rId21"/>
    <p:sldId id="294" r:id="rId22"/>
    <p:sldId id="278" r:id="rId23"/>
    <p:sldId id="281" r:id="rId24"/>
    <p:sldId id="308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6ECD4-B4ED-402D-791D-8E492EBC3E3E}" v="124" dt="2026-06-11T15:06:02.962"/>
    <p1510:client id="{30518F47-31A0-342E-1C32-00FC13B9855C}" v="79" dt="2026-06-11T14:51:44.428"/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9CD53125-4B6B-3357-F2B6-427569D29D9C}" v="102" dt="2026-06-11T15:17:14.889"/>
    <p1510:client id="{B22E8EE6-BD47-00B1-E7BD-E1CF396CBC7C}" v="109" dt="2026-06-11T14:34:41.922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30518F47-31A0-342E-1C32-00FC13B9855C}"/>
    <pc:docChg chg="delSld modSld">
      <pc:chgData name="Erica Recktenwald" userId="S::er778326@ucf.edu::985716bf-8f0f-42eb-9d11-07138d18d755" providerId="AD" clId="Web-{30518F47-31A0-342E-1C32-00FC13B9855C}" dt="2026-06-11T14:51:44.428" v="72"/>
      <pc:docMkLst>
        <pc:docMk/>
      </pc:docMkLst>
      <pc:sldChg chg="addSp delSp modSp">
        <pc:chgData name="Erica Recktenwald" userId="S::er778326@ucf.edu::985716bf-8f0f-42eb-9d11-07138d18d755" providerId="AD" clId="Web-{30518F47-31A0-342E-1C32-00FC13B9855C}" dt="2026-06-11T14:49:56.194" v="5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30518F47-31A0-342E-1C32-00FC13B9855C}" dt="2026-06-11T14:45:46.099" v="15"/>
          <ac:picMkLst>
            <pc:docMk/>
            <pc:sldMk cId="4111336775" sldId="258"/>
            <ac:picMk id="2" creationId="{1F3A8F10-5374-1588-A561-23F792680831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49:56.194" v="51"/>
          <ac:picMkLst>
            <pc:docMk/>
            <pc:sldMk cId="4111336775" sldId="258"/>
            <ac:picMk id="3" creationId="{D2D9A179-FA28-7981-5E2F-AEA9BDC4F2DE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06.334" v="5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30518F47-31A0-342E-1C32-00FC13B9855C}" dt="2026-06-11T14:45:47.646" v="16"/>
          <ac:picMkLst>
            <pc:docMk/>
            <pc:sldMk cId="2337169826" sldId="260"/>
            <ac:picMk id="2" creationId="{5E037A1B-7569-C389-1370-1796783DC40B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06.334" v="52"/>
          <ac:picMkLst>
            <pc:docMk/>
            <pc:sldMk cId="2337169826" sldId="260"/>
            <ac:picMk id="3" creationId="{E8E71099-3329-0863-4337-64AF31915BC0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15.381" v="5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30518F47-31A0-342E-1C32-00FC13B9855C}" dt="2026-06-11T14:45:48.771" v="17"/>
          <ac:picMkLst>
            <pc:docMk/>
            <pc:sldMk cId="752441942" sldId="262"/>
            <ac:picMk id="2" creationId="{4B354424-02B2-D18B-DFAE-16A1603E7A6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15.381" v="53"/>
          <ac:picMkLst>
            <pc:docMk/>
            <pc:sldMk cId="752441942" sldId="262"/>
            <ac:picMk id="3" creationId="{9CA94449-A171-DC48-D094-5C71AC9C1306}"/>
          </ac:picMkLst>
        </pc:picChg>
      </pc:sldChg>
      <pc:sldChg chg="modSp">
        <pc:chgData name="Erica Recktenwald" userId="S::er778326@ucf.edu::985716bf-8f0f-42eb-9d11-07138d18d755" providerId="AD" clId="Web-{30518F47-31A0-342E-1C32-00FC13B9855C}" dt="2026-06-11T14:40:35.145" v="3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30518F47-31A0-342E-1C32-00FC13B9855C}" dt="2026-06-11T14:40:35.145" v="3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6:56.490" v="42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30518F47-31A0-342E-1C32-00FC13B9855C}" dt="2026-06-11T14:46:56.490" v="42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30518F47-31A0-342E-1C32-00FC13B9855C}" dt="2026-06-11T14:40:45.692" v="10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20.552" v="47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30518F47-31A0-342E-1C32-00FC13B9855C}" dt="2026-06-11T14:47:20.552" v="47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30518F47-31A0-342E-1C32-00FC13B9855C}" dt="2026-06-11T14:40:56.410" v="12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40.178" v="50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30518F47-31A0-342E-1C32-00FC13B9855C}" dt="2026-06-11T14:47:40.178" v="50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30518F47-31A0-342E-1C32-00FC13B9855C}" dt="2026-06-11T14:45:42.599" v="14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30518F47-31A0-342E-1C32-00FC13B9855C}" dt="2026-06-11T14:50:46.131" v="60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30518F47-31A0-342E-1C32-00FC13B9855C}" dt="2026-06-11T14:46:00.615" v="24"/>
          <ac:picMkLst>
            <pc:docMk/>
            <pc:sldMk cId="170817877" sldId="272"/>
            <ac:picMk id="2" creationId="{1A993A2D-B63D-8CCD-93AD-7D4FB39B45B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46.131" v="60"/>
          <ac:picMkLst>
            <pc:docMk/>
            <pc:sldMk cId="170817877" sldId="272"/>
            <ac:picMk id="3" creationId="{783CD725-8F71-5F8A-7AAB-7161D45C458C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56.756" v="61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30518F47-31A0-342E-1C32-00FC13B9855C}" dt="2026-06-11T14:46:01.412" v="25"/>
          <ac:picMkLst>
            <pc:docMk/>
            <pc:sldMk cId="2916058188" sldId="273"/>
            <ac:picMk id="2" creationId="{9882F65B-409B-6D32-96D2-FF934F6DDB82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56.756" v="61"/>
          <ac:picMkLst>
            <pc:docMk/>
            <pc:sldMk cId="2916058188" sldId="273"/>
            <ac:picMk id="3" creationId="{AE46C3B0-7B53-D3B3-A7CF-0268C21CF5A3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07.225" v="62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30518F47-31A0-342E-1C32-00FC13B9855C}" dt="2026-06-11T14:46:02.958" v="26"/>
          <ac:picMkLst>
            <pc:docMk/>
            <pc:sldMk cId="256874216" sldId="274"/>
            <ac:picMk id="2" creationId="{DD3595D3-236B-51A3-63A7-0B2D343015F5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07.225" v="62"/>
          <ac:picMkLst>
            <pc:docMk/>
            <pc:sldMk cId="256874216" sldId="274"/>
            <ac:picMk id="3" creationId="{E9833659-3B9A-AEFA-F280-8A194BA239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6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30518F47-31A0-342E-1C32-00FC13B9855C}" dt="2026-06-11T14:46:17.865" v="28"/>
          <ac:picMkLst>
            <pc:docMk/>
            <pc:sldMk cId="3750920841" sldId="275"/>
            <ac:picMk id="2" creationId="{A13E66A2-4C74-0448-242D-D59966B2B1D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13.850" v="63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30518F47-31A0-342E-1C32-00FC13B9855C}" dt="2026-06-11T14:46:05.505" v="27"/>
          <ac:picMkLst>
            <pc:docMk/>
            <pc:sldMk cId="1552043980" sldId="276"/>
            <ac:picMk id="2" creationId="{33B9E3A2-DBCC-79A6-B6C4-74C06070070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13.850" v="63"/>
          <ac:picMkLst>
            <pc:docMk/>
            <pc:sldMk cId="1552043980" sldId="276"/>
            <ac:picMk id="3" creationId="{2271F380-E1A3-DE46-23BE-9A1A3A2BFE27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1.678" v="68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30518F47-31A0-342E-1C32-00FC13B9855C}" dt="2026-06-11T14:46:24.193" v="32"/>
          <ac:picMkLst>
            <pc:docMk/>
            <pc:sldMk cId="1021730227" sldId="278"/>
            <ac:picMk id="2" creationId="{E2BBB0B9-7B90-082E-EF1D-35B77A222397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1.678" v="68"/>
          <ac:picMkLst>
            <pc:docMk/>
            <pc:sldMk cId="1021730227" sldId="278"/>
            <ac:picMk id="3" creationId="{BA07A4AD-F3F4-7B59-C2C4-42C1AE4FF098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7.522" v="69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30518F47-31A0-342E-1C32-00FC13B9855C}" dt="2026-06-11T14:46:25.287" v="33"/>
          <ac:picMkLst>
            <pc:docMk/>
            <pc:sldMk cId="2304929149" sldId="281"/>
            <ac:picMk id="2" creationId="{50647AE8-2E8B-77C7-01AE-1227DB06D94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7.522" v="69"/>
          <ac:picMkLst>
            <pc:docMk/>
            <pc:sldMk cId="2304929149" sldId="281"/>
            <ac:picMk id="3" creationId="{081CBE24-9568-2233-1B0C-4E8263259F4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25.350" v="5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30518F47-31A0-342E-1C32-00FC13B9855C}" dt="2026-06-11T14:45:50.099" v="18"/>
          <ac:picMkLst>
            <pc:docMk/>
            <pc:sldMk cId="1824853442" sldId="290"/>
            <ac:picMk id="2" creationId="{EB9D0358-07DB-7E63-10D8-DDD22429BF50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25.350" v="54"/>
          <ac:picMkLst>
            <pc:docMk/>
            <pc:sldMk cId="1824853442" sldId="290"/>
            <ac:picMk id="3" creationId="{ED195D8E-1EF1-EEF2-ABD4-4F54737F528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9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30518F47-31A0-342E-1C32-00FC13B9855C}" dt="2026-06-11T14:45:51.396" v="19"/>
          <ac:picMkLst>
            <pc:docMk/>
            <pc:sldMk cId="3990149214" sldId="292"/>
            <ac:picMk id="2" creationId="{15583835-F5BA-9D09-B6DF-81E5C5B14FED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26.491" v="67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30518F47-31A0-342E-1C32-00FC13B9855C}" dt="2026-06-11T14:51:26.491" v="67"/>
          <ac:picMkLst>
            <pc:docMk/>
            <pc:sldMk cId="3710225147" sldId="294"/>
            <ac:picMk id="2" creationId="{D7BF0E39-ECDF-A189-E2D8-BD9ED1890D16}"/>
          </ac:picMkLst>
        </pc:picChg>
        <pc:picChg chg="del">
          <ac:chgData name="Erica Recktenwald" userId="S::er778326@ucf.edu::985716bf-8f0f-42eb-9d11-07138d18d755" providerId="AD" clId="Web-{30518F47-31A0-342E-1C32-00FC13B9855C}" dt="2026-06-11T14:46:23.005" v="31"/>
          <ac:picMkLst>
            <pc:docMk/>
            <pc:sldMk cId="3710225147" sldId="294"/>
            <ac:picMk id="3" creationId="{4052164E-FB6C-D045-435C-753BF1CBA39E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1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30518F47-31A0-342E-1C32-00FC13B9855C}" dt="2026-06-11T14:46:27.568" v="35"/>
          <ac:picMkLst>
            <pc:docMk/>
            <pc:sldMk cId="4187916915" sldId="295"/>
            <ac:picMk id="3" creationId="{0C71E0F5-B35D-985B-1F4C-AF97193F515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2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30518F47-31A0-342E-1C32-00FC13B9855C}" dt="2026-06-11T14:46:26.458" v="34"/>
          <ac:picMkLst>
            <pc:docMk/>
            <pc:sldMk cId="330775809" sldId="296"/>
            <ac:picMk id="3" creationId="{48F05257-9FB2-4E2D-19A0-5A075415A2D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5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30518F47-31A0-342E-1C32-00FC13B9855C}" dt="2026-06-11T14:45:58.068" v="23"/>
          <ac:picMkLst>
            <pc:docMk/>
            <pc:sldMk cId="2993625096" sldId="297"/>
            <ac:picMk id="3" creationId="{FE6EF340-77C8-7A84-57E8-F2A8D368150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6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30518F47-31A0-342E-1C32-00FC13B9855C}" dt="2026-06-11T14:45:55.880" v="22"/>
          <ac:picMkLst>
            <pc:docMk/>
            <pc:sldMk cId="2895055591" sldId="298"/>
            <ac:picMk id="3" creationId="{445569AD-C190-15CE-23A8-AED10F27F0D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7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30518F47-31A0-342E-1C32-00FC13B9855C}" dt="2026-06-11T14:45:54.818" v="21"/>
          <ac:picMkLst>
            <pc:docMk/>
            <pc:sldMk cId="765042827" sldId="299"/>
            <ac:picMk id="3" creationId="{2C7E6149-CD8B-92A5-9EDF-8B0542DE8F91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8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30518F47-31A0-342E-1C32-00FC13B9855C}" dt="2026-06-11T14:45:53.693" v="20"/>
          <ac:picMkLst>
            <pc:docMk/>
            <pc:sldMk cId="3346304122" sldId="300"/>
            <ac:picMk id="3" creationId="{A1920858-007C-07A1-83B8-1832EB2FBD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5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30518F47-31A0-342E-1C32-00FC13B9855C}" dt="2026-06-11T14:46:19.240" v="29"/>
          <ac:picMkLst>
            <pc:docMk/>
            <pc:sldMk cId="4067827949" sldId="301"/>
            <ac:picMk id="3" creationId="{CBB3D167-E585-CAC0-EE53-A859ECE86D4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4"/>
        <pc:sldMkLst>
          <pc:docMk/>
          <pc:sldMk cId="4192327708" sldId="302"/>
        </pc:sldMkLst>
        <pc:picChg chg="del">
          <ac:chgData name="Erica Recktenwald" userId="S::er778326@ucf.edu::985716bf-8f0f-42eb-9d11-07138d18d755" providerId="AD" clId="Web-{30518F47-31A0-342E-1C32-00FC13B9855C}" dt="2026-06-11T14:46:20.240" v="30"/>
          <ac:picMkLst>
            <pc:docMk/>
            <pc:sldMk cId="4192327708" sldId="302"/>
            <ac:picMk id="2" creationId="{69F7B395-622D-C662-A663-1221C5FF5D5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0"/>
        <pc:sldMkLst>
          <pc:docMk/>
          <pc:sldMk cId="3051611466" sldId="303"/>
        </pc:sldMkLst>
        <pc:picChg chg="del">
          <ac:chgData name="Erica Recktenwald" userId="S::er778326@ucf.edu::985716bf-8f0f-42eb-9d11-07138d18d755" providerId="AD" clId="Web-{30518F47-31A0-342E-1C32-00FC13B9855C}" dt="2026-06-11T14:46:28.787" v="36"/>
          <ac:picMkLst>
            <pc:docMk/>
            <pc:sldMk cId="3051611466" sldId="303"/>
            <ac:picMk id="2" creationId="{09263D78-EF68-8630-6CB7-D93AC4A31771}"/>
          </ac:picMkLst>
        </pc:picChg>
      </pc:sldChg>
    </pc:docChg>
  </pc:docChgLst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B22E8EE6-BD47-00B1-E7BD-E1CF396CBC7C}"/>
    <pc:docChg chg="addSld modSld">
      <pc:chgData name="Erica Recktenwald" userId="S::er778326@ucf.edu::985716bf-8f0f-42eb-9d11-07138d18d755" providerId="AD" clId="Web-{B22E8EE6-BD47-00B1-E7BD-E1CF396CBC7C}" dt="2026-06-11T14:34:40.406" v="92"/>
      <pc:docMkLst>
        <pc:docMk/>
      </pc:docMkLst>
      <pc:sldChg chg="addSp delSp modSp">
        <pc:chgData name="Erica Recktenwald" userId="S::er778326@ucf.edu::985716bf-8f0f-42eb-9d11-07138d18d755" providerId="AD" clId="Web-{B22E8EE6-BD47-00B1-E7BD-E1CF396CBC7C}" dt="2026-06-11T14:31:35.781" v="57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B22E8EE6-BD47-00B1-E7BD-E1CF396CBC7C}" dt="2026-06-11T14:31:35.781" v="57"/>
          <ac:picMkLst>
            <pc:docMk/>
            <pc:sldMk cId="4111336775" sldId="258"/>
            <ac:picMk id="2" creationId="{1F3A8F10-5374-1588-A561-23F79268083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5.874" v="18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4.843" v="58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B22E8EE6-BD47-00B1-E7BD-E1CF396CBC7C}" dt="2026-06-11T14:31:44.843" v="58"/>
          <ac:picMkLst>
            <pc:docMk/>
            <pc:sldMk cId="2337169826" sldId="260"/>
            <ac:picMk id="2" creationId="{5E037A1B-7569-C389-1370-1796783DC40B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7.296" v="19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9.515" v="59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B22E8EE6-BD47-00B1-E7BD-E1CF396CBC7C}" dt="2026-06-11T14:31:49.515" v="59"/>
          <ac:picMkLst>
            <pc:docMk/>
            <pc:sldMk cId="752441942" sldId="262"/>
            <ac:picMk id="2" creationId="{4B354424-02B2-D18B-DFAE-16A1603E7A6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8.437" v="20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B22E8EE6-BD47-00B1-E7BD-E1CF396CBC7C}" dt="2026-06-11T14:00:03.467" v="8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B22E8EE6-BD47-00B1-E7BD-E1CF396CBC7C}" dt="2026-06-11T14:00:03.467" v="8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13.984" v="38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B22E8EE6-BD47-00B1-E7BD-E1CF396CBC7C}" dt="2026-06-11T14:23:13.984" v="38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B22E8EE6-BD47-00B1-E7BD-E1CF396CBC7C}" dt="2026-06-11T14:00:21.905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34.327" v="4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B22E8EE6-BD47-00B1-E7BD-E1CF396CBC7C}" dt="2026-06-11T14:23:34.327" v="4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1.623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4:12.577" v="56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B22E8EE6-BD47-00B1-E7BD-E1CF396CBC7C}" dt="2026-06-11T14:24:12.577" v="56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8.717" v="17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B22E8EE6-BD47-00B1-E7BD-E1CF396CBC7C}" dt="2026-06-11T14:33:02.765" v="74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B22E8EE6-BD47-00B1-E7BD-E1CF396CBC7C}" dt="2026-06-11T14:33:02.765" v="74"/>
          <ac:picMkLst>
            <pc:docMk/>
            <pc:sldMk cId="170817877" sldId="272"/>
            <ac:picMk id="2" creationId="{1A993A2D-B63D-8CCD-93AD-7D4FB39B45B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3.812" v="23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4.328" v="75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B22E8EE6-BD47-00B1-E7BD-E1CF396CBC7C}" dt="2026-06-11T14:33:14.328" v="75"/>
          <ac:picMkLst>
            <pc:docMk/>
            <pc:sldMk cId="2916058188" sldId="273"/>
            <ac:picMk id="2" creationId="{9882F65B-409B-6D32-96D2-FF934F6DDB82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6.827" v="24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8.093" v="76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B22E8EE6-BD47-00B1-E7BD-E1CF396CBC7C}" dt="2026-06-11T14:33:18.093" v="76"/>
          <ac:picMkLst>
            <pc:docMk/>
            <pc:sldMk cId="256874216" sldId="274"/>
            <ac:picMk id="2" creationId="{DD3595D3-236B-51A3-63A7-0B2D343015F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7.890" v="25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7.125" v="78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B22E8EE6-BD47-00B1-E7BD-E1CF396CBC7C}" dt="2026-06-11T14:33:27.125" v="78"/>
          <ac:picMkLst>
            <pc:docMk/>
            <pc:sldMk cId="3750920841" sldId="275"/>
            <ac:picMk id="2" creationId="{A13E66A2-4C74-0448-242D-D59966B2B1D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0.421" v="27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2.828" v="77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B22E8EE6-BD47-00B1-E7BD-E1CF396CBC7C}" dt="2026-06-11T14:33:22.828" v="77"/>
          <ac:picMkLst>
            <pc:docMk/>
            <pc:sldMk cId="1552043980" sldId="276"/>
            <ac:picMk id="2" creationId="{33B9E3A2-DBCC-79A6-B6C4-74C06070070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9.265" v="26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4.593" v="86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B22E8EE6-BD47-00B1-E7BD-E1CF396CBC7C}" dt="2026-06-11T14:34:14.593" v="86"/>
          <ac:picMkLst>
            <pc:docMk/>
            <pc:sldMk cId="1021730227" sldId="278"/>
            <ac:picMk id="2" creationId="{E2BBB0B9-7B90-082E-EF1D-35B77A222397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4.155" v="29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0.140" v="87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B22E8EE6-BD47-00B1-E7BD-E1CF396CBC7C}" dt="2026-06-11T14:34:20.140" v="87"/>
          <ac:picMkLst>
            <pc:docMk/>
            <pc:sldMk cId="2304929149" sldId="281"/>
            <ac:picMk id="2" creationId="{50647AE8-2E8B-77C7-01AE-1227DB06D94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5.374" v="30"/>
          <ac:picMkLst>
            <pc:docMk/>
            <pc:sldMk cId="2304929149" sldId="281"/>
            <ac:picMk id="3" creationId="{CF5C8284-54C2-B9E0-13FD-425A96FF1B6C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53.562" v="60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B22E8EE6-BD47-00B1-E7BD-E1CF396CBC7C}" dt="2026-06-11T14:31:53.562" v="60"/>
          <ac:picMkLst>
            <pc:docMk/>
            <pc:sldMk cId="1824853442" sldId="290"/>
            <ac:picMk id="2" creationId="{EB9D0358-07DB-7E63-10D8-DDD22429BF50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2.155" v="22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2:00.218" v="61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B22E8EE6-BD47-00B1-E7BD-E1CF396CBC7C}" dt="2026-06-11T14:32:00.218" v="61"/>
          <ac:picMkLst>
            <pc:docMk/>
            <pc:sldMk cId="3990149214" sldId="292"/>
            <ac:picMk id="2" creationId="{15583835-F5BA-9D09-B6DF-81E5C5B14FED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0.968" v="21"/>
          <ac:picMkLst>
            <pc:docMk/>
            <pc:sldMk cId="3990149214" sldId="292"/>
            <ac:picMk id="3" creationId="{BCEADF67-1F2C-57EE-E8F0-CDE66C6499D8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1.375" v="85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B22E8EE6-BD47-00B1-E7BD-E1CF396CBC7C}" dt="2026-06-11T14:21:12.827" v="28"/>
          <ac:picMkLst>
            <pc:docMk/>
            <pc:sldMk cId="3710225147" sldId="294"/>
            <ac:picMk id="2" creationId="{5E955853-AA4B-387F-3F21-F293D71A3CD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11.375" v="85"/>
          <ac:picMkLst>
            <pc:docMk/>
            <pc:sldMk cId="3710225147" sldId="294"/>
            <ac:picMk id="3" creationId="{4052164E-FB6C-D045-435C-753BF1CBA39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32.719" v="89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B22E8EE6-BD47-00B1-E7BD-E1CF396CBC7C}" dt="2026-06-11T14:21:18.046" v="32"/>
          <ac:picMkLst>
            <pc:docMk/>
            <pc:sldMk cId="4187916915" sldId="295"/>
            <ac:picMk id="2" creationId="{F4876D6E-1154-922B-E72E-CB3348FEF054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32.719" v="89"/>
          <ac:picMkLst>
            <pc:docMk/>
            <pc:sldMk cId="4187916915" sldId="295"/>
            <ac:picMk id="3" creationId="{0C71E0F5-B35D-985B-1F4C-AF97193F5150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7.890" v="88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B22E8EE6-BD47-00B1-E7BD-E1CF396CBC7C}" dt="2026-06-11T14:21:16.593" v="31"/>
          <ac:picMkLst>
            <pc:docMk/>
            <pc:sldMk cId="330775809" sldId="296"/>
            <ac:picMk id="2" creationId="{8849CFF8-DBE2-8560-5543-C5F2B789863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27.890" v="88"/>
          <ac:picMkLst>
            <pc:docMk/>
            <pc:sldMk cId="330775809" sldId="296"/>
            <ac:picMk id="3" creationId="{48F05257-9FB2-4E2D-19A0-5A075415A2D6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52.922" v="73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B22E8EE6-BD47-00B1-E7BD-E1CF396CBC7C}" dt="2026-06-11T14:32:27.562" v="69"/>
          <ac:picMkLst>
            <pc:docMk/>
            <pc:sldMk cId="2993625096" sldId="297"/>
            <ac:picMk id="2" creationId="{5F918DF7-55FD-929C-AD82-F583FC1D323E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52.922" v="73"/>
          <ac:picMkLst>
            <pc:docMk/>
            <pc:sldMk cId="2993625096" sldId="297"/>
            <ac:picMk id="3" creationId="{FE6EF340-77C8-7A84-57E8-F2A8D368150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9.281" v="72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B22E8EE6-BD47-00B1-E7BD-E1CF396CBC7C}" dt="2026-06-11T14:32:25.968" v="68"/>
          <ac:picMkLst>
            <pc:docMk/>
            <pc:sldMk cId="2895055591" sldId="298"/>
            <ac:picMk id="2" creationId="{EE137661-6B03-8590-3F9F-75A8B1BF8FD9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9.281" v="72"/>
          <ac:picMkLst>
            <pc:docMk/>
            <pc:sldMk cId="2895055591" sldId="298"/>
            <ac:picMk id="3" creationId="{445569AD-C190-15CE-23A8-AED10F27F0D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5.125" v="71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B22E8EE6-BD47-00B1-E7BD-E1CF396CBC7C}" dt="2026-06-11T14:32:23.703" v="67"/>
          <ac:picMkLst>
            <pc:docMk/>
            <pc:sldMk cId="765042827" sldId="299"/>
            <ac:picMk id="2" creationId="{675E90CC-A31E-E26A-5C54-D6D76448F3F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5.125" v="71"/>
          <ac:picMkLst>
            <pc:docMk/>
            <pc:sldMk cId="765042827" sldId="299"/>
            <ac:picMk id="3" creationId="{2C7E6149-CD8B-92A5-9EDF-8B0542DE8F91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34.593" v="70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B22E8EE6-BD47-00B1-E7BD-E1CF396CBC7C}" dt="2026-06-11T14:32:22.156" v="66"/>
          <ac:picMkLst>
            <pc:docMk/>
            <pc:sldMk cId="3346304122" sldId="300"/>
            <ac:picMk id="2" creationId="{04CCF31C-41AE-4D31-568B-3E7C0DFB572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34.593" v="70"/>
          <ac:picMkLst>
            <pc:docMk/>
            <pc:sldMk cId="3346304122" sldId="300"/>
            <ac:picMk id="3" creationId="{A1920858-007C-07A1-83B8-1832EB2FBD64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48.422" v="81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B22E8EE6-BD47-00B1-E7BD-E1CF396CBC7C}" dt="2026-06-11T14:33:40.250" v="80"/>
          <ac:picMkLst>
            <pc:docMk/>
            <pc:sldMk cId="4067827949" sldId="301"/>
            <ac:picMk id="2" creationId="{0BB42A83-B06C-1FA0-B744-78FA27AB53E7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3:48.422" v="81"/>
          <ac:picMkLst>
            <pc:docMk/>
            <pc:sldMk cId="4067827949" sldId="301"/>
            <ac:picMk id="3" creationId="{CBB3D167-E585-CAC0-EE53-A859ECE86D40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59.093" v="84"/>
        <pc:sldMkLst>
          <pc:docMk/>
          <pc:sldMk cId="4192327708" sldId="302"/>
        </pc:sldMkLst>
        <pc:picChg chg="add mod">
          <ac:chgData name="Erica Recktenwald" userId="S::er778326@ucf.edu::985716bf-8f0f-42eb-9d11-07138d18d755" providerId="AD" clId="Web-{B22E8EE6-BD47-00B1-E7BD-E1CF396CBC7C}" dt="2026-06-11T14:33:59.093" v="84"/>
          <ac:picMkLst>
            <pc:docMk/>
            <pc:sldMk cId="4192327708" sldId="302"/>
            <ac:picMk id="2" creationId="{69F7B395-622D-C662-A663-1221C5FF5D56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3:55.015" v="83"/>
          <ac:picMkLst>
            <pc:docMk/>
            <pc:sldMk cId="4192327708" sldId="302"/>
            <ac:picMk id="3" creationId="{E83C0182-BCDC-4227-AFBB-8E2900B47B95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4:40.406" v="92"/>
        <pc:sldMkLst>
          <pc:docMk/>
          <pc:sldMk cId="3051611466" sldId="303"/>
        </pc:sldMkLst>
        <pc:picChg chg="add mod">
          <ac:chgData name="Erica Recktenwald" userId="S::er778326@ucf.edu::985716bf-8f0f-42eb-9d11-07138d18d755" providerId="AD" clId="Web-{B22E8EE6-BD47-00B1-E7BD-E1CF396CBC7C}" dt="2026-06-11T14:34:40.406" v="92"/>
          <ac:picMkLst>
            <pc:docMk/>
            <pc:sldMk cId="3051611466" sldId="303"/>
            <ac:picMk id="2" creationId="{09263D78-EF68-8630-6CB7-D93AC4A3177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4:38.250" v="91"/>
          <ac:picMkLst>
            <pc:docMk/>
            <pc:sldMk cId="3051611466" sldId="303"/>
            <ac:picMk id="3" creationId="{41DC8E0D-8D7F-B1F6-917E-5A9B45B7581F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</pc:sldChg>
    </pc:docChg>
  </pc:docChgLst>
  <pc:docChgLst>
    <pc:chgData name="Erica Recktenwald" userId="S::er778326@ucf.edu::985716bf-8f0f-42eb-9d11-07138d18d755" providerId="AD" clId="Web-{9CD53125-4B6B-3357-F2B6-427569D29D9C}"/>
    <pc:docChg chg="addSld delSld modSld">
      <pc:chgData name="Erica Recktenwald" userId="S::er778326@ucf.edu::985716bf-8f0f-42eb-9d11-07138d18d755" providerId="AD" clId="Web-{9CD53125-4B6B-3357-F2B6-427569D29D9C}" dt="2026-06-11T15:17:14.076" v="89"/>
      <pc:docMkLst>
        <pc:docMk/>
      </pc:docMkLst>
      <pc:sldChg chg="addSp delSp modSp">
        <pc:chgData name="Erica Recktenwald" userId="S::er778326@ucf.edu::985716bf-8f0f-42eb-9d11-07138d18d755" providerId="AD" clId="Web-{9CD53125-4B6B-3357-F2B6-427569D29D9C}" dt="2026-06-11T15:14:45.508" v="65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9CD53125-4B6B-3357-F2B6-427569D29D9C}" dt="2026-06-11T15:11:40.283" v="30"/>
          <ac:picMkLst>
            <pc:docMk/>
            <pc:sldMk cId="4111336775" sldId="258"/>
            <ac:picMk id="2" creationId="{FA3A3EBB-2F9D-7EA7-D3E9-CA212246AB3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5.508" v="65"/>
          <ac:picMkLst>
            <pc:docMk/>
            <pc:sldMk cId="4111336775" sldId="258"/>
            <ac:picMk id="3" creationId="{25FDEA28-3BC2-4ABA-6909-8764779E89F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49.039" v="66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9CD53125-4B6B-3357-F2B6-427569D29D9C}" dt="2026-06-11T15:11:41.267" v="31"/>
          <ac:picMkLst>
            <pc:docMk/>
            <pc:sldMk cId="2337169826" sldId="260"/>
            <ac:picMk id="2" creationId="{C24B8B6D-5A5D-AA67-2079-C23360620FD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9.039" v="66"/>
          <ac:picMkLst>
            <pc:docMk/>
            <pc:sldMk cId="2337169826" sldId="260"/>
            <ac:picMk id="3" creationId="{8F62A90E-C450-4D66-12F6-1004B9A9254F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58.258" v="67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9CD53125-4B6B-3357-F2B6-427569D29D9C}" dt="2026-06-11T15:11:37.923" v="29"/>
          <ac:picMkLst>
            <pc:docMk/>
            <pc:sldMk cId="752441942" sldId="262"/>
            <ac:picMk id="2" creationId="{6E2A3477-B463-D017-3A06-662C184359A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58.258" v="67"/>
          <ac:picMkLst>
            <pc:docMk/>
            <pc:sldMk cId="752441942" sldId="262"/>
            <ac:picMk id="3" creationId="{E8C05BFE-195C-89A4-FD66-08A52E1B5584}"/>
          </ac:picMkLst>
        </pc:picChg>
      </pc:sldChg>
      <pc:sldChg chg="modSp">
        <pc:chgData name="Erica Recktenwald" userId="S::er778326@ucf.edu::985716bf-8f0f-42eb-9d11-07138d18d755" providerId="AD" clId="Web-{9CD53125-4B6B-3357-F2B6-427569D29D9C}" dt="2026-06-11T15:10:37.483" v="0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9CD53125-4B6B-3357-F2B6-427569D29D9C}" dt="2026-06-11T15:10:37.483" v="0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20.112" v="44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9CD53125-4B6B-3357-F2B6-427569D29D9C}" dt="2026-06-11T15:12:20.112" v="44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9CD53125-4B6B-3357-F2B6-427569D29D9C}" dt="2026-06-11T15:10:45.796" v="1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43.488" v="51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9CD53125-4B6B-3357-F2B6-427569D29D9C}" dt="2026-06-11T15:12:43.488" v="51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9CD53125-4B6B-3357-F2B6-427569D29D9C}" dt="2026-06-11T15:10:59.031" v="3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3:21.599" v="64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9CD53125-4B6B-3357-F2B6-427569D29D9C}" dt="2026-06-11T15:13:21.599" v="64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9CD53125-4B6B-3357-F2B6-427569D29D9C}" dt="2026-06-11T15:11:08.625" v="5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9CD53125-4B6B-3357-F2B6-427569D29D9C}" dt="2026-06-11T15:15:57.714" v="79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9CD53125-4B6B-3357-F2B6-427569D29D9C}" dt="2026-06-11T15:11:33.126" v="25"/>
          <ac:picMkLst>
            <pc:docMk/>
            <pc:sldMk cId="170817877" sldId="272"/>
            <ac:picMk id="2" creationId="{4ED9836A-734E-A736-B6C2-F0BB36E93F4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7.714" v="79"/>
          <ac:picMkLst>
            <pc:docMk/>
            <pc:sldMk cId="170817877" sldId="272"/>
            <ac:picMk id="3" creationId="{E693A647-1C04-6CB6-C1B9-2F538A65BE3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2.620" v="8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9CD53125-4B6B-3357-F2B6-427569D29D9C}" dt="2026-06-11T15:11:34.094" v="26"/>
          <ac:picMkLst>
            <pc:docMk/>
            <pc:sldMk cId="2916058188" sldId="273"/>
            <ac:picMk id="2" creationId="{1770A054-61B5-8691-6BA2-B2563A717680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2.620" v="80"/>
          <ac:picMkLst>
            <pc:docMk/>
            <pc:sldMk cId="2916058188" sldId="273"/>
            <ac:picMk id="3" creationId="{61ECFCB2-F354-CE4F-6DF6-351783E83FBA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9.574" v="8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9CD53125-4B6B-3357-F2B6-427569D29D9C}" dt="2026-06-11T15:11:35.126" v="27"/>
          <ac:picMkLst>
            <pc:docMk/>
            <pc:sldMk cId="256874216" sldId="274"/>
            <ac:picMk id="2" creationId="{C5C4D965-5F58-7B24-E6D1-59920EB481E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9.574" v="81"/>
          <ac:picMkLst>
            <pc:docMk/>
            <pc:sldMk cId="256874216" sldId="274"/>
            <ac:picMk id="3" creationId="{D5F2B2A6-E436-0076-CB05-E1D22926DE0B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2.012" v="8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9CD53125-4B6B-3357-F2B6-427569D29D9C}" dt="2026-06-11T15:11:30.766" v="24"/>
          <ac:picMkLst>
            <pc:docMk/>
            <pc:sldMk cId="1552043980" sldId="276"/>
            <ac:picMk id="2" creationId="{11FA1C31-5C46-00B4-B9B4-FEF52BBFDC39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2.012" v="82"/>
          <ac:picMkLst>
            <pc:docMk/>
            <pc:sldMk cId="1552043980" sldId="276"/>
            <ac:picMk id="3" creationId="{CEE3F39F-FB51-F511-389A-ACDE0DDCADE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57.529" v="86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9CD53125-4B6B-3357-F2B6-427569D29D9C}" dt="2026-06-11T15:11:23.532" v="18"/>
          <ac:picMkLst>
            <pc:docMk/>
            <pc:sldMk cId="1021730227" sldId="278"/>
            <ac:picMk id="2" creationId="{4A40A298-BD5D-1958-6A2A-1A5F82B838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57.529" v="86"/>
          <ac:picMkLst>
            <pc:docMk/>
            <pc:sldMk cId="1021730227" sldId="278"/>
            <ac:picMk id="3" creationId="{6671785A-070B-DC00-71A7-7B12CA5DC3F3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2.248" v="87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9CD53125-4B6B-3357-F2B6-427569D29D9C}" dt="2026-06-11T15:11:24.750" v="19"/>
          <ac:picMkLst>
            <pc:docMk/>
            <pc:sldMk cId="2304929149" sldId="281"/>
            <ac:picMk id="2" creationId="{3455B67A-2F7E-0EE6-8F27-EA4A69F34ADB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2.248" v="87"/>
          <ac:picMkLst>
            <pc:docMk/>
            <pc:sldMk cId="2304929149" sldId="281"/>
            <ac:picMk id="3" creationId="{E76BC488-94E7-1E9A-2CD7-B653DFB63CB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5:06.509" v="70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9CD53125-4B6B-3357-F2B6-427569D29D9C}" dt="2026-06-11T15:11:36.563" v="28"/>
          <ac:picMkLst>
            <pc:docMk/>
            <pc:sldMk cId="1824853442" sldId="290"/>
            <ac:picMk id="2" creationId="{B0521347-E9DE-F7E0-CE90-2EFD670CD7D3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06.509" v="70"/>
          <ac:picMkLst>
            <pc:docMk/>
            <pc:sldMk cId="1824853442" sldId="290"/>
            <ac:picMk id="3" creationId="{4C250612-ED0C-2B57-C52A-16836C83B55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46.606" v="85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9CD53125-4B6B-3357-F2B6-427569D29D9C}" dt="2026-06-11T15:16:46.606" v="85"/>
          <ac:picMkLst>
            <pc:docMk/>
            <pc:sldMk cId="3710225147" sldId="294"/>
            <ac:picMk id="2" creationId="{A8ECA95D-185B-8483-7B91-E27CDD5CA668}"/>
          </ac:picMkLst>
        </pc:picChg>
        <pc:picChg chg="del">
          <ac:chgData name="Erica Recktenwald" userId="S::er778326@ucf.edu::985716bf-8f0f-42eb-9d11-07138d18d755" providerId="AD" clId="Web-{9CD53125-4B6B-3357-F2B6-427569D29D9C}" dt="2026-06-11T15:11:22.282" v="17"/>
          <ac:picMkLst>
            <pc:docMk/>
            <pc:sldMk cId="3710225147" sldId="294"/>
            <ac:picMk id="3" creationId="{927776E8-B171-2162-DD48-1A1EE3FE68F1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6"/>
        <pc:sldMkLst>
          <pc:docMk/>
          <pc:sldMk cId="3989687017" sldId="295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3"/>
        <pc:sldMkLst>
          <pc:docMk/>
          <pc:sldMk cId="2946150385" sldId="296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4"/>
        <pc:sldMkLst>
          <pc:docMk/>
          <pc:sldMk cId="1685112647" sldId="297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5"/>
        <pc:sldMkLst>
          <pc:docMk/>
          <pc:sldMk cId="2072967401" sldId="298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8"/>
        <pc:sldMkLst>
          <pc:docMk/>
          <pc:sldMk cId="4158605625" sldId="29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9"/>
        <pc:sldMkLst>
          <pc:docMk/>
          <pc:sldMk cId="4142580408" sldId="300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10"/>
        <pc:sldMkLst>
          <pc:docMk/>
          <pc:sldMk cId="1033389943" sldId="301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1"/>
        <pc:sldMkLst>
          <pc:docMk/>
          <pc:sldMk cId="1688532949" sldId="302"/>
        </pc:sldMkLst>
      </pc:sldChg>
      <pc:sldChg chg="delSp del">
        <pc:chgData name="Erica Recktenwald" userId="S::er778326@ucf.edu::985716bf-8f0f-42eb-9d11-07138d18d755" providerId="AD" clId="Web-{9CD53125-4B6B-3357-F2B6-427569D29D9C}" dt="2026-06-11T15:16:38.544" v="84"/>
        <pc:sldMkLst>
          <pc:docMk/>
          <pc:sldMk cId="755790693" sldId="304"/>
        </pc:sldMkLst>
        <pc:picChg chg="del">
          <ac:chgData name="Erica Recktenwald" userId="S::er778326@ucf.edu::985716bf-8f0f-42eb-9d11-07138d18d755" providerId="AD" clId="Web-{9CD53125-4B6B-3357-F2B6-427569D29D9C}" dt="2026-06-11T15:11:28.547" v="22"/>
          <ac:picMkLst>
            <pc:docMk/>
            <pc:sldMk cId="755790693" sldId="304"/>
            <ac:picMk id="2" creationId="{5851CC2D-5997-1DBA-B15D-F3B78CA82C89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6.483" v="83"/>
        <pc:sldMkLst>
          <pc:docMk/>
          <pc:sldMk cId="2643718657" sldId="305"/>
        </pc:sldMkLst>
        <pc:picChg chg="del">
          <ac:chgData name="Erica Recktenwald" userId="S::er778326@ucf.edu::985716bf-8f0f-42eb-9d11-07138d18d755" providerId="AD" clId="Web-{9CD53125-4B6B-3357-F2B6-427569D29D9C}" dt="2026-06-11T15:11:29.674" v="23"/>
          <ac:picMkLst>
            <pc:docMk/>
            <pc:sldMk cId="2643718657" sldId="305"/>
            <ac:picMk id="2" creationId="{FD842632-F2B5-D066-0003-E48F7723BD3E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6.483" v="83"/>
          <ac:picMkLst>
            <pc:docMk/>
            <pc:sldMk cId="2643718657" sldId="305"/>
            <ac:picMk id="3" creationId="{8FA6D440-369B-1D03-A737-6558882F26D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14.076" v="89"/>
        <pc:sldMkLst>
          <pc:docMk/>
          <pc:sldMk cId="3113246447" sldId="307"/>
        </pc:sldMkLst>
        <pc:picChg chg="del">
          <ac:chgData name="Erica Recktenwald" userId="S::er778326@ucf.edu::985716bf-8f0f-42eb-9d11-07138d18d755" providerId="AD" clId="Web-{9CD53125-4B6B-3357-F2B6-427569D29D9C}" dt="2026-06-11T15:11:27" v="21"/>
          <ac:picMkLst>
            <pc:docMk/>
            <pc:sldMk cId="3113246447" sldId="307"/>
            <ac:picMk id="2" creationId="{EA94AF84-F3BF-09F4-A4FD-1DF880D905D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14.076" v="89"/>
          <ac:picMkLst>
            <pc:docMk/>
            <pc:sldMk cId="3113246447" sldId="307"/>
            <ac:picMk id="3" creationId="{5F96CF62-5137-59AF-3B39-6C6359CCEC8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7.482" v="88"/>
        <pc:sldMkLst>
          <pc:docMk/>
          <pc:sldMk cId="1945885498" sldId="308"/>
        </pc:sldMkLst>
        <pc:picChg chg="del">
          <ac:chgData name="Erica Recktenwald" userId="S::er778326@ucf.edu::985716bf-8f0f-42eb-9d11-07138d18d755" providerId="AD" clId="Web-{9CD53125-4B6B-3357-F2B6-427569D29D9C}" dt="2026-06-11T15:11:26.407" v="20"/>
          <ac:picMkLst>
            <pc:docMk/>
            <pc:sldMk cId="1945885498" sldId="308"/>
            <ac:picMk id="2" creationId="{07B060A0-4AE1-1FCC-AF8A-DD70C3047DB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7.482" v="88"/>
          <ac:picMkLst>
            <pc:docMk/>
            <pc:sldMk cId="1945885498" sldId="308"/>
            <ac:picMk id="3" creationId="{3225ED7D-599F-C26F-083C-12CA3253A42C}"/>
          </ac:picMkLst>
        </pc:picChg>
      </pc:sldChg>
      <pc:sldChg chg="addSp modSp add replId">
        <pc:chgData name="Erica Recktenwald" userId="S::er778326@ucf.edu::985716bf-8f0f-42eb-9d11-07138d18d755" providerId="AD" clId="Web-{9CD53125-4B6B-3357-F2B6-427569D29D9C}" dt="2026-06-11T15:15:21.884" v="72"/>
        <pc:sldMkLst>
          <pc:docMk/>
          <pc:sldMk cId="496100999" sldId="309"/>
        </pc:sldMkLst>
        <pc:picChg chg="add mod">
          <ac:chgData name="Erica Recktenwald" userId="S::er778326@ucf.edu::985716bf-8f0f-42eb-9d11-07138d18d755" providerId="AD" clId="Web-{9CD53125-4B6B-3357-F2B6-427569D29D9C}" dt="2026-06-11T15:15:21.884" v="72"/>
          <ac:picMkLst>
            <pc:docMk/>
            <pc:sldMk cId="496100999" sldId="309"/>
            <ac:picMk id="2" creationId="{485D69F1-E3AA-FF92-8E7B-456DCD5859D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2"/>
        <pc:sldMkLst>
          <pc:docMk/>
          <pc:sldMk cId="3874248154" sldId="30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6"/>
        <pc:sldMkLst>
          <pc:docMk/>
          <pc:sldMk cId="332337803" sldId="310"/>
        </pc:sldMkLst>
      </pc:sldChg>
      <pc:sldChg chg="addSp modSp add replId">
        <pc:chgData name="Erica Recktenwald" userId="S::er778326@ucf.edu::985716bf-8f0f-42eb-9d11-07138d18d755" providerId="AD" clId="Web-{9CD53125-4B6B-3357-F2B6-427569D29D9C}" dt="2026-06-11T15:15:18.634" v="71"/>
        <pc:sldMkLst>
          <pc:docMk/>
          <pc:sldMk cId="1162355393" sldId="310"/>
        </pc:sldMkLst>
        <pc:picChg chg="add mod">
          <ac:chgData name="Erica Recktenwald" userId="S::er778326@ucf.edu::985716bf-8f0f-42eb-9d11-07138d18d755" providerId="AD" clId="Web-{9CD53125-4B6B-3357-F2B6-427569D29D9C}" dt="2026-06-11T15:15:18.634" v="71"/>
          <ac:picMkLst>
            <pc:docMk/>
            <pc:sldMk cId="1162355393" sldId="310"/>
            <ac:picMk id="2" creationId="{4E58E265-A7CE-87C3-4904-E656E770C01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688" v="7"/>
        <pc:sldMkLst>
          <pc:docMk/>
          <pc:sldMk cId="1241214194" sldId="311"/>
        </pc:sldMkLst>
      </pc:sldChg>
      <pc:sldChg chg="addSp delSp modSp add replId">
        <pc:chgData name="Erica Recktenwald" userId="S::er778326@ucf.edu::985716bf-8f0f-42eb-9d11-07138d18d755" providerId="AD" clId="Web-{9CD53125-4B6B-3357-F2B6-427569D29D9C}" dt="2026-06-11T15:15:44.198" v="77"/>
        <pc:sldMkLst>
          <pc:docMk/>
          <pc:sldMk cId="2260525735" sldId="311"/>
        </pc:sldMkLst>
        <pc:picChg chg="del">
          <ac:chgData name="Erica Recktenwald" userId="S::er778326@ucf.edu::985716bf-8f0f-42eb-9d11-07138d18d755" providerId="AD" clId="Web-{9CD53125-4B6B-3357-F2B6-427569D29D9C}" dt="2026-06-11T15:15:32.307" v="75"/>
          <ac:picMkLst>
            <pc:docMk/>
            <pc:sldMk cId="2260525735" sldId="311"/>
            <ac:picMk id="2" creationId="{67A55A67-5B52-FEEF-4136-404C32829A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44.198" v="77"/>
          <ac:picMkLst>
            <pc:docMk/>
            <pc:sldMk cId="2260525735" sldId="311"/>
            <ac:picMk id="3" creationId="{CEAAFC1A-2B74-8C2B-DC4D-5F8E58058A40}"/>
          </ac:picMkLst>
        </pc:picChg>
      </pc:sldChg>
      <pc:sldChg chg="addSp delSp modSp add replId">
        <pc:chgData name="Erica Recktenwald" userId="S::er778326@ucf.edu::985716bf-8f0f-42eb-9d11-07138d18d755" providerId="AD" clId="Web-{9CD53125-4B6B-3357-F2B6-427569D29D9C}" dt="2026-06-11T15:15:50.104" v="78"/>
        <pc:sldMkLst>
          <pc:docMk/>
          <pc:sldMk cId="1031474728" sldId="312"/>
        </pc:sldMkLst>
        <pc:picChg chg="del">
          <ac:chgData name="Erica Recktenwald" userId="S::er778326@ucf.edu::985716bf-8f0f-42eb-9d11-07138d18d755" providerId="AD" clId="Web-{9CD53125-4B6B-3357-F2B6-427569D29D9C}" dt="2026-06-11T15:15:34.260" v="76"/>
          <ac:picMkLst>
            <pc:docMk/>
            <pc:sldMk cId="1031474728" sldId="312"/>
            <ac:picMk id="2" creationId="{5D6979CF-DBF6-F725-FFB3-C2768E4EA90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0.104" v="78"/>
          <ac:picMkLst>
            <pc:docMk/>
            <pc:sldMk cId="1031474728" sldId="312"/>
            <ac:picMk id="3" creationId="{B6DD943D-F3AD-06AF-FF78-E2B62C21A694}"/>
          </ac:picMkLst>
        </pc:picChg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4:20:10.906" v="7" actId="14100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B69EF07-37A6-8E9A-3463-9E36F5C30046}" dt="2026-06-10T14:20:10.906" v="7" actId="14100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  <pc:docChgLst>
    <pc:chgData name="Erica Recktenwald" userId="S::er778326@ucf.edu::985716bf-8f0f-42eb-9d11-07138d18d755" providerId="AD" clId="Web-{2986ECD4-B4ED-402D-791D-8E492EBC3E3E}"/>
    <pc:docChg chg="addSld delSld modSld sldOrd">
      <pc:chgData name="Erica Recktenwald" userId="S::er778326@ucf.edu::985716bf-8f0f-42eb-9d11-07138d18d755" providerId="AD" clId="Web-{2986ECD4-B4ED-402D-791D-8E492EBC3E3E}" dt="2026-06-11T15:06:02.353" v="110"/>
      <pc:docMkLst>
        <pc:docMk/>
      </pc:docMkLst>
      <pc:sldChg chg="addSp delSp modSp">
        <pc:chgData name="Erica Recktenwald" userId="S::er778326@ucf.edu::985716bf-8f0f-42eb-9d11-07138d18d755" providerId="AD" clId="Web-{2986ECD4-B4ED-402D-791D-8E492EBC3E3E}" dt="2026-06-11T15:02:14.164" v="7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2986ECD4-B4ED-402D-791D-8E492EBC3E3E}" dt="2026-06-11T15:02:14.164" v="73"/>
          <ac:picMkLst>
            <pc:docMk/>
            <pc:sldMk cId="1824853442" sldId="290"/>
            <ac:picMk id="2" creationId="{B0521347-E9DE-F7E0-CE90-2EFD670CD7D3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5.538" v="17"/>
          <ac:picMkLst>
            <pc:docMk/>
            <pc:sldMk cId="1824853442" sldId="290"/>
            <ac:picMk id="3" creationId="{ED195D8E-1EF1-EEF2-ABD4-4F54737F5286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52.962" v="90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2986ECD4-B4ED-402D-791D-8E492EBC3E3E}" dt="2026-06-11T14:57:02.475" v="22"/>
          <ac:picMkLst>
            <pc:docMk/>
            <pc:sldMk cId="3710225147" sldId="294"/>
            <ac:picMk id="2" creationId="{D7BF0E39-ECDF-A189-E2D8-BD9ED1890D16}"/>
          </ac:picMkLst>
        </pc:picChg>
        <pc:picChg chg="add mod">
          <ac:chgData name="Erica Recktenwald" userId="S::er778326@ucf.edu::985716bf-8f0f-42eb-9d11-07138d18d755" providerId="AD" clId="Web-{2986ECD4-B4ED-402D-791D-8E492EBC3E3E}" dt="2026-06-11T15:03:52.962" v="90"/>
          <ac:picMkLst>
            <pc:docMk/>
            <pc:sldMk cId="3710225147" sldId="294"/>
            <ac:picMk id="3" creationId="{927776E8-B171-2162-DD48-1A1EE3FE68F1}"/>
          </ac:picMkLst>
        </pc:picChg>
      </pc:sldChg>
      <pc:sldChg chg="modSp add ord replId">
        <pc:chgData name="Erica Recktenwald" userId="S::er778326@ucf.edu::985716bf-8f0f-42eb-9d11-07138d18d755" providerId="AD" clId="Web-{2986ECD4-B4ED-402D-791D-8E492EBC3E3E}" dt="2026-06-11T14:58:20.241" v="49" actId="20577"/>
        <pc:sldMkLst>
          <pc:docMk/>
          <pc:sldMk cId="3989687017" sldId="295"/>
        </pc:sldMkLst>
        <pc:spChg chg="mod">
          <ac:chgData name="Erica Recktenwald" userId="S::er778326@ucf.edu::985716bf-8f0f-42eb-9d11-07138d18d755" providerId="AD" clId="Web-{2986ECD4-B4ED-402D-791D-8E492EBC3E3E}" dt="2026-06-11T14:58:20.241" v="49" actId="20577"/>
          <ac:spMkLst>
            <pc:docMk/>
            <pc:sldMk cId="3989687017" sldId="295"/>
            <ac:spMk id="2" creationId="{C71C4E9F-44D5-5B2C-7F5E-1CB4A24D70C0}"/>
          </ac:spMkLst>
        </pc:spChg>
      </pc:sldChg>
      <pc:sldChg chg="addSp modSp add ord replId">
        <pc:chgData name="Erica Recktenwald" userId="S::er778326@ucf.edu::985716bf-8f0f-42eb-9d11-07138d18d755" providerId="AD" clId="Web-{2986ECD4-B4ED-402D-791D-8E492EBC3E3E}" dt="2026-06-11T15:05:02.384" v="102"/>
        <pc:sldMkLst>
          <pc:docMk/>
          <pc:sldMk cId="2946150385" sldId="296"/>
        </pc:sldMkLst>
        <pc:picChg chg="add mod">
          <ac:chgData name="Erica Recktenwald" userId="S::er778326@ucf.edu::985716bf-8f0f-42eb-9d11-07138d18d755" providerId="AD" clId="Web-{2986ECD4-B4ED-402D-791D-8E492EBC3E3E}" dt="2026-06-11T15:05:02.384" v="102"/>
          <ac:picMkLst>
            <pc:docMk/>
            <pc:sldMk cId="2946150385" sldId="296"/>
            <ac:picMk id="2" creationId="{A22AABAF-BD59-8F80-DA8B-CE97DC48E770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45.556" v="100"/>
        <pc:sldMkLst>
          <pc:docMk/>
          <pc:sldMk cId="1685112647" sldId="297"/>
        </pc:sldMkLst>
        <pc:picChg chg="add mod">
          <ac:chgData name="Erica Recktenwald" userId="S::er778326@ucf.edu::985716bf-8f0f-42eb-9d11-07138d18d755" providerId="AD" clId="Web-{2986ECD4-B4ED-402D-791D-8E492EBC3E3E}" dt="2026-06-11T15:04:45.556" v="100"/>
          <ac:picMkLst>
            <pc:docMk/>
            <pc:sldMk cId="1685112647" sldId="297"/>
            <ac:picMk id="2" creationId="{08F72DD3-EC00-A489-E5CB-1751E10CF656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35.821" v="99"/>
        <pc:sldMkLst>
          <pc:docMk/>
          <pc:sldMk cId="2072967401" sldId="298"/>
        </pc:sldMkLst>
        <pc:picChg chg="add mod">
          <ac:chgData name="Erica Recktenwald" userId="S::er778326@ucf.edu::985716bf-8f0f-42eb-9d11-07138d18d755" providerId="AD" clId="Web-{2986ECD4-B4ED-402D-791D-8E492EBC3E3E}" dt="2026-06-11T15:04:35.821" v="99"/>
          <ac:picMkLst>
            <pc:docMk/>
            <pc:sldMk cId="2072967401" sldId="298"/>
            <ac:picMk id="2" creationId="{F5D60131-0DD5-61AD-F877-AE118A9F2072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1.056" v="108"/>
        <pc:sldMkLst>
          <pc:docMk/>
          <pc:sldMk cId="4158605625" sldId="299"/>
        </pc:sldMkLst>
        <pc:picChg chg="add mod">
          <ac:chgData name="Erica Recktenwald" userId="S::er778326@ucf.edu::985716bf-8f0f-42eb-9d11-07138d18d755" providerId="AD" clId="Web-{2986ECD4-B4ED-402D-791D-8E492EBC3E3E}" dt="2026-06-11T15:05:51.056" v="108"/>
          <ac:picMkLst>
            <pc:docMk/>
            <pc:sldMk cId="4158605625" sldId="299"/>
            <ac:picMk id="2" creationId="{A589EB5D-EFFC-B7AE-EBA9-1D0D907E4DCF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5.728" v="107"/>
        <pc:sldMkLst>
          <pc:docMk/>
          <pc:sldMk cId="4142580408" sldId="300"/>
        </pc:sldMkLst>
        <pc:picChg chg="add mod">
          <ac:chgData name="Erica Recktenwald" userId="S::er778326@ucf.edu::985716bf-8f0f-42eb-9d11-07138d18d755" providerId="AD" clId="Web-{2986ECD4-B4ED-402D-791D-8E492EBC3E3E}" dt="2026-06-11T15:05:45.728" v="107"/>
          <ac:picMkLst>
            <pc:docMk/>
            <pc:sldMk cId="4142580408" sldId="300"/>
            <ac:picMk id="2" creationId="{0B03C766-D833-7784-9649-865EAB1B4667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0.837" v="106"/>
        <pc:sldMkLst>
          <pc:docMk/>
          <pc:sldMk cId="1033389943" sldId="301"/>
        </pc:sldMkLst>
        <pc:picChg chg="add mod">
          <ac:chgData name="Erica Recktenwald" userId="S::er778326@ucf.edu::985716bf-8f0f-42eb-9d11-07138d18d755" providerId="AD" clId="Web-{2986ECD4-B4ED-402D-791D-8E492EBC3E3E}" dt="2026-06-11T15:05:40.837" v="106"/>
          <ac:picMkLst>
            <pc:docMk/>
            <pc:sldMk cId="1033389943" sldId="301"/>
            <ac:picMk id="2" creationId="{CC9DF0EF-3AD1-03C8-0B56-D3C510B919E7}"/>
          </ac:picMkLst>
        </pc:picChg>
      </pc:sldChg>
      <pc:sldChg chg="modSp add replId">
        <pc:chgData name="Erica Recktenwald" userId="S::er778326@ucf.edu::985716bf-8f0f-42eb-9d11-07138d18d755" providerId="AD" clId="Web-{2986ECD4-B4ED-402D-791D-8E492EBC3E3E}" dt="2026-06-11T14:58:53.195" v="65" actId="20577"/>
        <pc:sldMkLst>
          <pc:docMk/>
          <pc:sldMk cId="1688532949" sldId="302"/>
        </pc:sldMkLst>
        <pc:spChg chg="mod">
          <ac:chgData name="Erica Recktenwald" userId="S::er778326@ucf.edu::985716bf-8f0f-42eb-9d11-07138d18d755" providerId="AD" clId="Web-{2986ECD4-B4ED-402D-791D-8E492EBC3E3E}" dt="2026-06-11T14:58:53.195" v="65" actId="20577"/>
          <ac:spMkLst>
            <pc:docMk/>
            <pc:sldMk cId="1688532949" sldId="302"/>
            <ac:spMk id="2" creationId="{7ED0577F-4B13-4D35-8906-D79529526138}"/>
          </ac:spMkLst>
        </pc:spChg>
      </pc:sldChg>
      <pc:sldChg chg="add del replId">
        <pc:chgData name="Erica Recktenwald" userId="S::er778326@ucf.edu::985716bf-8f0f-42eb-9d11-07138d18d755" providerId="AD" clId="Web-{2986ECD4-B4ED-402D-791D-8E492EBC3E3E}" dt="2026-06-11T15:02:28.492" v="74"/>
        <pc:sldMkLst>
          <pc:docMk/>
          <pc:sldMk cId="2184679353" sldId="303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3:36.305" v="89"/>
        <pc:sldMkLst>
          <pc:docMk/>
          <pc:sldMk cId="4223626245" sldId="303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33.446" v="88"/>
        <pc:sldMkLst>
          <pc:docMk/>
          <pc:sldMk cId="755790693" sldId="304"/>
        </pc:sldMkLst>
        <pc:picChg chg="add mod">
          <ac:chgData name="Erica Recktenwald" userId="S::er778326@ucf.edu::985716bf-8f0f-42eb-9d11-07138d18d755" providerId="AD" clId="Web-{2986ECD4-B4ED-402D-791D-8E492EBC3E3E}" dt="2026-06-11T15:03:33.446" v="88"/>
          <ac:picMkLst>
            <pc:docMk/>
            <pc:sldMk cId="755790693" sldId="304"/>
            <ac:picMk id="2" creationId="{5851CC2D-5997-1DBA-B15D-F3B78CA82C89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492" v="75"/>
        <pc:sldMkLst>
          <pc:docMk/>
          <pc:sldMk cId="2751098977" sldId="304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2:28.492" v="76"/>
        <pc:sldMkLst>
          <pc:docMk/>
          <pc:sldMk cId="599477081" sldId="305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28.133" v="87"/>
        <pc:sldMkLst>
          <pc:docMk/>
          <pc:sldMk cId="2643718657" sldId="305"/>
        </pc:sldMkLst>
        <pc:picChg chg="add mod">
          <ac:chgData name="Erica Recktenwald" userId="S::er778326@ucf.edu::985716bf-8f0f-42eb-9d11-07138d18d755" providerId="AD" clId="Web-{2986ECD4-B4ED-402D-791D-8E492EBC3E3E}" dt="2026-06-11T15:03:28.133" v="87"/>
          <ac:picMkLst>
            <pc:docMk/>
            <pc:sldMk cId="2643718657" sldId="305"/>
            <ac:picMk id="2" creationId="{FD842632-F2B5-D066-0003-E48F7723BD3E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508" v="77"/>
        <pc:sldMkLst>
          <pc:docMk/>
          <pc:sldMk cId="1132459652" sldId="306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4:29.056" v="98"/>
        <pc:sldMkLst>
          <pc:docMk/>
          <pc:sldMk cId="1550745944" sldId="306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4:23.290" v="97"/>
        <pc:sldMkLst>
          <pc:docMk/>
          <pc:sldMk cId="3113246447" sldId="307"/>
        </pc:sldMkLst>
        <pc:picChg chg="add mod">
          <ac:chgData name="Erica Recktenwald" userId="S::er778326@ucf.edu::985716bf-8f0f-42eb-9d11-07138d18d755" providerId="AD" clId="Web-{2986ECD4-B4ED-402D-791D-8E492EBC3E3E}" dt="2026-06-11T15:04:23.290" v="97"/>
          <ac:picMkLst>
            <pc:docMk/>
            <pc:sldMk cId="3113246447" sldId="307"/>
            <ac:picMk id="2" creationId="{EA94AF84-F3BF-09F4-A4FD-1DF880D905D4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4:14.399" v="96"/>
        <pc:sldMkLst>
          <pc:docMk/>
          <pc:sldMk cId="1945885498" sldId="308"/>
        </pc:sldMkLst>
        <pc:picChg chg="add mod">
          <ac:chgData name="Erica Recktenwald" userId="S::er778326@ucf.edu::985716bf-8f0f-42eb-9d11-07138d18d755" providerId="AD" clId="Web-{2986ECD4-B4ED-402D-791D-8E492EBC3E3E}" dt="2026-06-11T15:04:14.399" v="96"/>
          <ac:picMkLst>
            <pc:docMk/>
            <pc:sldMk cId="1945885498" sldId="308"/>
            <ac:picMk id="2" creationId="{07B060A0-4AE1-1FCC-AF8A-DD70C3047DBD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17.353" v="103"/>
        <pc:sldMkLst>
          <pc:docMk/>
          <pc:sldMk cId="3874248154" sldId="309"/>
        </pc:sldMkLst>
        <pc:picChg chg="add mod">
          <ac:chgData name="Erica Recktenwald" userId="S::er778326@ucf.edu::985716bf-8f0f-42eb-9d11-07138d18d755" providerId="AD" clId="Web-{2986ECD4-B4ED-402D-791D-8E492EBC3E3E}" dt="2026-06-11T15:05:17.353" v="103"/>
          <ac:picMkLst>
            <pc:docMk/>
            <pc:sldMk cId="3874248154" sldId="309"/>
            <ac:picMk id="2" creationId="{9285BC48-8D22-2A41-1F75-7085EDB8BE35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6:02.353" v="110"/>
        <pc:sldMkLst>
          <pc:docMk/>
          <pc:sldMk cId="332337803" sldId="310"/>
        </pc:sldMkLst>
        <pc:picChg chg="add mod">
          <ac:chgData name="Erica Recktenwald" userId="S::er778326@ucf.edu::985716bf-8f0f-42eb-9d11-07138d18d755" providerId="AD" clId="Web-{2986ECD4-B4ED-402D-791D-8E492EBC3E3E}" dt="2026-06-11T15:06:02.353" v="110"/>
          <ac:picMkLst>
            <pc:docMk/>
            <pc:sldMk cId="332337803" sldId="310"/>
            <ac:picMk id="2" creationId="{32CD5D4E-B547-C027-F907-32C73458EB83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6.618" v="109"/>
        <pc:sldMkLst>
          <pc:docMk/>
          <pc:sldMk cId="1241214194" sldId="311"/>
        </pc:sldMkLst>
        <pc:picChg chg="add mod">
          <ac:chgData name="Erica Recktenwald" userId="S::er778326@ucf.edu::985716bf-8f0f-42eb-9d11-07138d18d755" providerId="AD" clId="Web-{2986ECD4-B4ED-402D-791D-8E492EBC3E3E}" dt="2026-06-11T15:05:56.618" v="109"/>
          <ac:picMkLst>
            <pc:docMk/>
            <pc:sldMk cId="1241214194" sldId="311"/>
            <ac:picMk id="2" creationId="{690D5EF7-30E2-5322-D7D5-DC5DEE34131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>
                <a:ea typeface="+mj-lt"/>
                <a:cs typeface="+mj-lt"/>
              </a:rPr>
              <a:t>Education</a:t>
            </a:r>
            <a:br>
              <a:rPr lang="en-US" sz="4000" b="1" cap="all" dirty="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Course</a:t>
            </a:r>
            <a:r>
              <a:rPr lang="en-US" sz="2800" dirty="0"/>
              <a:t> Chapters -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BE1D6-3DF9-ED3C-45BA-D4F02D453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B6DD943D-F3AD-06AF-FF78-E2B62C21A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7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897" y="2484954"/>
            <a:ext cx="9079251" cy="1086975"/>
          </a:xfrm>
        </p:spPr>
        <p:txBody>
          <a:bodyPr>
            <a:normAutofit/>
          </a:bodyPr>
          <a:lstStyle/>
          <a:p>
            <a:r>
              <a:rPr lang="en-US" sz="4400" b="1"/>
              <a:t>2. Operations Level Training Overview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Education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693A647-1C04-6CB6-C1B9-2F538A65B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61ECFCB2-F354-CE4F-6DF6-351783E83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5F2B2A6-E436-0076-CB05-E1D22926D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3E545-2695-A9D3-6068-696EB0734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raining program&#10;&#10;AI-generated content may be incorrect.">
            <a:extLst>
              <a:ext uri="{FF2B5EF4-FFF2-40B4-BE49-F238E27FC236}">
                <a16:creationId xmlns:a16="http://schemas.microsoft.com/office/drawing/2014/main" id="{CEE3F39F-FB51-F511-389A-ACDE0DDCA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F11D-1B4F-09B6-B569-9495CF265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raining target&#10;&#10;AI-generated content may be incorrect.">
            <a:extLst>
              <a:ext uri="{FF2B5EF4-FFF2-40B4-BE49-F238E27FC236}">
                <a16:creationId xmlns:a16="http://schemas.microsoft.com/office/drawing/2014/main" id="{8FA6D440-369B-1D03-A737-6558882F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01" y="2069191"/>
            <a:ext cx="9057317" cy="1492555"/>
          </a:xfrm>
        </p:spPr>
        <p:txBody>
          <a:bodyPr>
            <a:normAutofit/>
          </a:bodyPr>
          <a:lstStyle/>
          <a:p>
            <a:r>
              <a:rPr lang="en-US" sz="4400" b="1"/>
              <a:t>3. Technician Level Training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Education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8ECA95D-185B-8483-7B91-E27CDD5C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irefighters standing together&#10;&#10;AI-generated content may be incorrect.">
            <a:extLst>
              <a:ext uri="{FF2B5EF4-FFF2-40B4-BE49-F238E27FC236}">
                <a16:creationId xmlns:a16="http://schemas.microsoft.com/office/drawing/2014/main" id="{6671785A-070B-DC00-71A7-7B12CA5D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818" y="2611219"/>
            <a:ext cx="8088073" cy="1246749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1. Objectives and Awareness Level Training Overview</a:t>
            </a:r>
            <a:endParaRPr lang="en-US" sz="4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Education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76BC488-94E7-1E9A-2CD7-B653DFB63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3EDA-0BB8-6800-4CC3-27BA0882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225ED7D-599F-C26F-083C-12CA3253A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8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537F-17DF-4B05-CF86-74F1B326C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96CF62-5137-59AF-3B39-6C6359CCE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several people in uniform&#10;&#10;AI-generated content may be incorrect.">
            <a:extLst>
              <a:ext uri="{FF2B5EF4-FFF2-40B4-BE49-F238E27FC236}">
                <a16:creationId xmlns:a16="http://schemas.microsoft.com/office/drawing/2014/main" id="{25FDEA28-3BC2-4ABA-6909-8764779E8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F62A90E-C450-4D66-12F6-1004B9A92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C05BFE-195C-89A4-FD66-08A52E1B5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250612-ED0C-2B57-C52A-16836C83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1938-A116-EBEC-E396-B810804A7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raising their hands&#10;&#10;AI-generated content may be incorrect.">
            <a:extLst>
              <a:ext uri="{FF2B5EF4-FFF2-40B4-BE49-F238E27FC236}">
                <a16:creationId xmlns:a16="http://schemas.microsoft.com/office/drawing/2014/main" id="{4E58E265-A7CE-87C3-4904-E656E770C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5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794CA-A3ED-8F0D-7260-1DAA8A22C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485D69F1-E3AA-FF92-8E7B-456DCD58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0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9E771-C954-7462-32BF-56B4DF847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AAFC1A-2B74-8C2B-DC4D-5F8E58058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Education Course Chapters - Slides</vt:lpstr>
      <vt:lpstr>1. Objectives and Awareness Level Training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Operations Level Training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Technician Level Training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651</cp:revision>
  <dcterms:created xsi:type="dcterms:W3CDTF">2026-06-09T18:50:25Z</dcterms:created>
  <dcterms:modified xsi:type="dcterms:W3CDTF">2026-06-11T15:17:15Z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