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70" r:id="rId11"/>
    <p:sldId id="272" r:id="rId12"/>
    <p:sldId id="273" r:id="rId13"/>
    <p:sldId id="274" r:id="rId14"/>
    <p:sldId id="276" r:id="rId15"/>
    <p:sldId id="271" r:id="rId16"/>
    <p:sldId id="294" r:id="rId17"/>
    <p:sldId id="278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18F47-31A0-342E-1C32-00FC13B9855C}" v="79" dt="2026-06-11T14:51:44.428"/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30518F47-31A0-342E-1C32-00FC13B9855C}"/>
    <pc:docChg chg="delSld modSld">
      <pc:chgData name="Erica Recktenwald" userId="S::er778326@ucf.edu::985716bf-8f0f-42eb-9d11-07138d18d755" providerId="AD" clId="Web-{30518F47-31A0-342E-1C32-00FC13B9855C}" dt="2026-06-11T14:51:44.428" v="72"/>
      <pc:docMkLst>
        <pc:docMk/>
      </pc:docMkLst>
      <pc:sldChg chg="addSp delSp modSp">
        <pc:chgData name="Erica Recktenwald" userId="S::er778326@ucf.edu::985716bf-8f0f-42eb-9d11-07138d18d755" providerId="AD" clId="Web-{30518F47-31A0-342E-1C32-00FC13B9855C}" dt="2026-06-11T14:49:56.194" v="5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30518F47-31A0-342E-1C32-00FC13B9855C}" dt="2026-06-11T14:45:46.099" v="15"/>
          <ac:picMkLst>
            <pc:docMk/>
            <pc:sldMk cId="4111336775" sldId="258"/>
            <ac:picMk id="2" creationId="{1F3A8F10-5374-1588-A561-23F792680831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49:56.194" v="51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06.334" v="5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30518F47-31A0-342E-1C32-00FC13B9855C}" dt="2026-06-11T14:45:47.646" v="16"/>
          <ac:picMkLst>
            <pc:docMk/>
            <pc:sldMk cId="2337169826" sldId="260"/>
            <ac:picMk id="2" creationId="{5E037A1B-7569-C389-1370-1796783DC40B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06.334" v="52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15.381" v="5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30518F47-31A0-342E-1C32-00FC13B9855C}" dt="2026-06-11T14:45:48.771" v="17"/>
          <ac:picMkLst>
            <pc:docMk/>
            <pc:sldMk cId="752441942" sldId="262"/>
            <ac:picMk id="2" creationId="{4B354424-02B2-D18B-DFAE-16A1603E7A6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15.381" v="53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30518F47-31A0-342E-1C32-00FC13B9855C}" dt="2026-06-11T14:40:35.145" v="3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30518F47-31A0-342E-1C32-00FC13B9855C}" dt="2026-06-11T14:40:35.145" v="3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6:56.490" v="42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30518F47-31A0-342E-1C32-00FC13B9855C}" dt="2026-06-11T14:46:56.490" v="42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30518F47-31A0-342E-1C32-00FC13B9855C}" dt="2026-06-11T14:40:45.692" v="10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20.552" v="47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30518F47-31A0-342E-1C32-00FC13B9855C}" dt="2026-06-11T14:47:20.552" v="47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30518F47-31A0-342E-1C32-00FC13B9855C}" dt="2026-06-11T14:40:56.410" v="12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40.178" v="5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30518F47-31A0-342E-1C32-00FC13B9855C}" dt="2026-06-11T14:47:40.178" v="5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30518F47-31A0-342E-1C32-00FC13B9855C}" dt="2026-06-11T14:45:42.599" v="14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30518F47-31A0-342E-1C32-00FC13B9855C}" dt="2026-06-11T14:50:46.131" v="60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30518F47-31A0-342E-1C32-00FC13B9855C}" dt="2026-06-11T14:46:00.615" v="24"/>
          <ac:picMkLst>
            <pc:docMk/>
            <pc:sldMk cId="170817877" sldId="272"/>
            <ac:picMk id="2" creationId="{1A993A2D-B63D-8CCD-93AD-7D4FB39B45B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46.131" v="60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56.756" v="61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30518F47-31A0-342E-1C32-00FC13B9855C}" dt="2026-06-11T14:46:01.412" v="25"/>
          <ac:picMkLst>
            <pc:docMk/>
            <pc:sldMk cId="2916058188" sldId="273"/>
            <ac:picMk id="2" creationId="{9882F65B-409B-6D32-96D2-FF934F6DDB82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56.756" v="61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07.225" v="62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30518F47-31A0-342E-1C32-00FC13B9855C}" dt="2026-06-11T14:46:02.958" v="26"/>
          <ac:picMkLst>
            <pc:docMk/>
            <pc:sldMk cId="256874216" sldId="274"/>
            <ac:picMk id="2" creationId="{DD3595D3-236B-51A3-63A7-0B2D343015F5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07.225" v="62"/>
          <ac:picMkLst>
            <pc:docMk/>
            <pc:sldMk cId="256874216" sldId="274"/>
            <ac:picMk id="3" creationId="{E9833659-3B9A-AEFA-F280-8A194BA239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6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30518F47-31A0-342E-1C32-00FC13B9855C}" dt="2026-06-11T14:46:17.865" v="28"/>
          <ac:picMkLst>
            <pc:docMk/>
            <pc:sldMk cId="3750920841" sldId="275"/>
            <ac:picMk id="2" creationId="{A13E66A2-4C74-0448-242D-D59966B2B1D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13.850" v="63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30518F47-31A0-342E-1C32-00FC13B9855C}" dt="2026-06-11T14:46:05.505" v="27"/>
          <ac:picMkLst>
            <pc:docMk/>
            <pc:sldMk cId="1552043980" sldId="276"/>
            <ac:picMk id="2" creationId="{33B9E3A2-DBCC-79A6-B6C4-74C06070070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13.850" v="63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1.678" v="68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30518F47-31A0-342E-1C32-00FC13B9855C}" dt="2026-06-11T14:46:24.193" v="32"/>
          <ac:picMkLst>
            <pc:docMk/>
            <pc:sldMk cId="1021730227" sldId="278"/>
            <ac:picMk id="2" creationId="{E2BBB0B9-7B90-082E-EF1D-35B77A222397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1.678" v="68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7.522" v="69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30518F47-31A0-342E-1C32-00FC13B9855C}" dt="2026-06-11T14:46:25.287" v="33"/>
          <ac:picMkLst>
            <pc:docMk/>
            <pc:sldMk cId="2304929149" sldId="281"/>
            <ac:picMk id="2" creationId="{50647AE8-2E8B-77C7-01AE-1227DB06D94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7.522" v="69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25.350" v="5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30518F47-31A0-342E-1C32-00FC13B9855C}" dt="2026-06-11T14:45:50.099" v="18"/>
          <ac:picMkLst>
            <pc:docMk/>
            <pc:sldMk cId="1824853442" sldId="290"/>
            <ac:picMk id="2" creationId="{EB9D0358-07DB-7E63-10D8-DDD22429BF50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25.350" v="54"/>
          <ac:picMkLst>
            <pc:docMk/>
            <pc:sldMk cId="1824853442" sldId="290"/>
            <ac:picMk id="3" creationId="{ED195D8E-1EF1-EEF2-ABD4-4F54737F528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9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30518F47-31A0-342E-1C32-00FC13B9855C}" dt="2026-06-11T14:45:51.396" v="19"/>
          <ac:picMkLst>
            <pc:docMk/>
            <pc:sldMk cId="3990149214" sldId="292"/>
            <ac:picMk id="2" creationId="{15583835-F5BA-9D09-B6DF-81E5C5B14FED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26.491" v="67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30518F47-31A0-342E-1C32-00FC13B9855C}" dt="2026-06-11T14:51:26.491" v="67"/>
          <ac:picMkLst>
            <pc:docMk/>
            <pc:sldMk cId="3710225147" sldId="294"/>
            <ac:picMk id="2" creationId="{D7BF0E39-ECDF-A189-E2D8-BD9ED1890D16}"/>
          </ac:picMkLst>
        </pc:picChg>
        <pc:picChg chg="del">
          <ac:chgData name="Erica Recktenwald" userId="S::er778326@ucf.edu::985716bf-8f0f-42eb-9d11-07138d18d755" providerId="AD" clId="Web-{30518F47-31A0-342E-1C32-00FC13B9855C}" dt="2026-06-11T14:46:23.005" v="31"/>
          <ac:picMkLst>
            <pc:docMk/>
            <pc:sldMk cId="3710225147" sldId="294"/>
            <ac:picMk id="3" creationId="{4052164E-FB6C-D045-435C-753BF1CBA39E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1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30518F47-31A0-342E-1C32-00FC13B9855C}" dt="2026-06-11T14:46:27.568" v="35"/>
          <ac:picMkLst>
            <pc:docMk/>
            <pc:sldMk cId="4187916915" sldId="295"/>
            <ac:picMk id="3" creationId="{0C71E0F5-B35D-985B-1F4C-AF97193F515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2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30518F47-31A0-342E-1C32-00FC13B9855C}" dt="2026-06-11T14:46:26.458" v="34"/>
          <ac:picMkLst>
            <pc:docMk/>
            <pc:sldMk cId="330775809" sldId="296"/>
            <ac:picMk id="3" creationId="{48F05257-9FB2-4E2D-19A0-5A075415A2D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5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30518F47-31A0-342E-1C32-00FC13B9855C}" dt="2026-06-11T14:45:58.068" v="23"/>
          <ac:picMkLst>
            <pc:docMk/>
            <pc:sldMk cId="2993625096" sldId="297"/>
            <ac:picMk id="3" creationId="{FE6EF340-77C8-7A84-57E8-F2A8D368150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6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30518F47-31A0-342E-1C32-00FC13B9855C}" dt="2026-06-11T14:45:55.880" v="22"/>
          <ac:picMkLst>
            <pc:docMk/>
            <pc:sldMk cId="2895055591" sldId="298"/>
            <ac:picMk id="3" creationId="{445569AD-C190-15CE-23A8-AED10F27F0D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7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30518F47-31A0-342E-1C32-00FC13B9855C}" dt="2026-06-11T14:45:54.818" v="21"/>
          <ac:picMkLst>
            <pc:docMk/>
            <pc:sldMk cId="765042827" sldId="299"/>
            <ac:picMk id="3" creationId="{2C7E6149-CD8B-92A5-9EDF-8B0542DE8F91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8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30518F47-31A0-342E-1C32-00FC13B9855C}" dt="2026-06-11T14:45:53.693" v="20"/>
          <ac:picMkLst>
            <pc:docMk/>
            <pc:sldMk cId="3346304122" sldId="300"/>
            <ac:picMk id="3" creationId="{A1920858-007C-07A1-83B8-1832EB2FBD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5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30518F47-31A0-342E-1C32-00FC13B9855C}" dt="2026-06-11T14:46:19.240" v="29"/>
          <ac:picMkLst>
            <pc:docMk/>
            <pc:sldMk cId="4067827949" sldId="301"/>
            <ac:picMk id="3" creationId="{CBB3D167-E585-CAC0-EE53-A859ECE86D4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4"/>
        <pc:sldMkLst>
          <pc:docMk/>
          <pc:sldMk cId="4192327708" sldId="302"/>
        </pc:sldMkLst>
        <pc:picChg chg="del">
          <ac:chgData name="Erica Recktenwald" userId="S::er778326@ucf.edu::985716bf-8f0f-42eb-9d11-07138d18d755" providerId="AD" clId="Web-{30518F47-31A0-342E-1C32-00FC13B9855C}" dt="2026-06-11T14:46:20.240" v="30"/>
          <ac:picMkLst>
            <pc:docMk/>
            <pc:sldMk cId="4192327708" sldId="302"/>
            <ac:picMk id="2" creationId="{69F7B395-622D-C662-A663-1221C5FF5D5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0"/>
        <pc:sldMkLst>
          <pc:docMk/>
          <pc:sldMk cId="3051611466" sldId="303"/>
        </pc:sldMkLst>
        <pc:picChg chg="del">
          <ac:chgData name="Erica Recktenwald" userId="S::er778326@ucf.edu::985716bf-8f0f-42eb-9d11-07138d18d755" providerId="AD" clId="Web-{30518F47-31A0-342E-1C32-00FC13B9855C}" dt="2026-06-11T14:46:28.787" v="36"/>
          <ac:picMkLst>
            <pc:docMk/>
            <pc:sldMk cId="3051611466" sldId="303"/>
            <ac:picMk id="2" creationId="{09263D78-EF68-8630-6CB7-D93AC4A31771}"/>
          </ac:picMkLst>
        </pc:picChg>
      </pc:sldChg>
    </pc:docChg>
  </pc:docChgLst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addSp delSp modSp">
        <pc:chgData name="Erica Recktenwald" userId="S::er778326@ucf.edu::985716bf-8f0f-42eb-9d11-07138d18d755" providerId="AD" clId="Web-{B22E8EE6-BD47-00B1-E7BD-E1CF396CBC7C}" dt="2026-06-11T14:31:35.781" v="57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B22E8EE6-BD47-00B1-E7BD-E1CF396CBC7C}" dt="2026-06-11T14:31:35.781" v="57"/>
          <ac:picMkLst>
            <pc:docMk/>
            <pc:sldMk cId="4111336775" sldId="258"/>
            <ac:picMk id="2" creationId="{1F3A8F10-5374-1588-A561-23F79268083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5.874" v="18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4.843" v="58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B22E8EE6-BD47-00B1-E7BD-E1CF396CBC7C}" dt="2026-06-11T14:31:44.843" v="58"/>
          <ac:picMkLst>
            <pc:docMk/>
            <pc:sldMk cId="2337169826" sldId="260"/>
            <ac:picMk id="2" creationId="{5E037A1B-7569-C389-1370-1796783DC40B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7.296" v="19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9.515" v="59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B22E8EE6-BD47-00B1-E7BD-E1CF396CBC7C}" dt="2026-06-11T14:31:49.515" v="59"/>
          <ac:picMkLst>
            <pc:docMk/>
            <pc:sldMk cId="752441942" sldId="262"/>
            <ac:picMk id="2" creationId="{4B354424-02B2-D18B-DFAE-16A1603E7A6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8.437" v="20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B22E8EE6-BD47-00B1-E7BD-E1CF396CBC7C}" dt="2026-06-11T14:00:03.467" v="8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B22E8EE6-BD47-00B1-E7BD-E1CF396CBC7C}" dt="2026-06-11T14:00:03.467" v="8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13.984" v="38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B22E8EE6-BD47-00B1-E7BD-E1CF396CBC7C}" dt="2026-06-11T14:23:13.984" v="38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B22E8EE6-BD47-00B1-E7BD-E1CF396CBC7C}" dt="2026-06-11T14:00:21.905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34.327" v="4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B22E8EE6-BD47-00B1-E7BD-E1CF396CBC7C}" dt="2026-06-11T14:23:34.327" v="4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1.623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4:12.577" v="56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B22E8EE6-BD47-00B1-E7BD-E1CF396CBC7C}" dt="2026-06-11T14:24:12.577" v="56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8.717" v="17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B22E8EE6-BD47-00B1-E7BD-E1CF396CBC7C}" dt="2026-06-11T14:33:02.765" v="74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B22E8EE6-BD47-00B1-E7BD-E1CF396CBC7C}" dt="2026-06-11T14:33:02.765" v="74"/>
          <ac:picMkLst>
            <pc:docMk/>
            <pc:sldMk cId="170817877" sldId="272"/>
            <ac:picMk id="2" creationId="{1A993A2D-B63D-8CCD-93AD-7D4FB39B45B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3.812" v="23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4.328" v="75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B22E8EE6-BD47-00B1-E7BD-E1CF396CBC7C}" dt="2026-06-11T14:33:14.328" v="75"/>
          <ac:picMkLst>
            <pc:docMk/>
            <pc:sldMk cId="2916058188" sldId="273"/>
            <ac:picMk id="2" creationId="{9882F65B-409B-6D32-96D2-FF934F6DDB82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6.827" v="24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8.093" v="76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B22E8EE6-BD47-00B1-E7BD-E1CF396CBC7C}" dt="2026-06-11T14:33:18.093" v="76"/>
          <ac:picMkLst>
            <pc:docMk/>
            <pc:sldMk cId="256874216" sldId="274"/>
            <ac:picMk id="2" creationId="{DD3595D3-236B-51A3-63A7-0B2D343015F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7.890" v="25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4.593" v="86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B22E8EE6-BD47-00B1-E7BD-E1CF396CBC7C}" dt="2026-06-11T14:34:14.593" v="86"/>
          <ac:picMkLst>
            <pc:docMk/>
            <pc:sldMk cId="1021730227" sldId="278"/>
            <ac:picMk id="2" creationId="{E2BBB0B9-7B90-082E-EF1D-35B77A222397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4.155" v="29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0.140" v="87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B22E8EE6-BD47-00B1-E7BD-E1CF396CBC7C}" dt="2026-06-11T14:34:20.140" v="87"/>
          <ac:picMkLst>
            <pc:docMk/>
            <pc:sldMk cId="2304929149" sldId="281"/>
            <ac:picMk id="2" creationId="{50647AE8-2E8B-77C7-01AE-1227DB06D94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5.374" v="30"/>
          <ac:picMkLst>
            <pc:docMk/>
            <pc:sldMk cId="2304929149" sldId="281"/>
            <ac:picMk id="3" creationId="{CF5C8284-54C2-B9E0-13FD-425A96FF1B6C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53.562" v="60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B22E8EE6-BD47-00B1-E7BD-E1CF396CBC7C}" dt="2026-06-11T14:31:53.562" v="60"/>
          <ac:picMkLst>
            <pc:docMk/>
            <pc:sldMk cId="1824853442" sldId="290"/>
            <ac:picMk id="2" creationId="{EB9D0358-07DB-7E63-10D8-DDD22429BF50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2.155" v="22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>
                <a:ea typeface="+mj-lt"/>
                <a:cs typeface="+mj-lt"/>
              </a:rPr>
              <a:t>Family Support</a:t>
            </a:r>
            <a:br>
              <a:rPr lang="en-US" sz="4000" b="1" cap="all" dirty="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E9833659-3B9A-AEFA-F280-8A194BA2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2271F380-E1A3-DE46-23BE-9A1A3A2B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190" y="2182080"/>
            <a:ext cx="6785429" cy="1492555"/>
          </a:xfrm>
        </p:spPr>
        <p:txBody>
          <a:bodyPr>
            <a:normAutofit/>
          </a:bodyPr>
          <a:lstStyle/>
          <a:p>
            <a:r>
              <a:rPr lang="en-US" sz="4400" b="1"/>
              <a:t>3. Additional Resources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Family Support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BF0E39-ECDF-A189-E2D8-BD9ED189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BA07A4AD-F3F4-7B59-C2C4-42C1AE4F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1CBE24-9568-2233-1B0C-4E826325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818" y="2187886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Challenges And Best Practice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Family Support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 in police uniforms&#10;&#10;AI-generated content may be incorrect.">
            <a:extLst>
              <a:ext uri="{FF2B5EF4-FFF2-40B4-BE49-F238E27FC236}">
                <a16:creationId xmlns:a16="http://schemas.microsoft.com/office/drawing/2014/main" id="{D2D9A179-FA28-7981-5E2F-AEA9BDC4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E8E71099-3329-0863-4337-64AF3191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9CA94449-A171-DC48-D094-5C71AC9C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text on a white background&#10;&#10;AI-generated content may be incorrect.">
            <a:extLst>
              <a:ext uri="{FF2B5EF4-FFF2-40B4-BE49-F238E27FC236}">
                <a16:creationId xmlns:a16="http://schemas.microsoft.com/office/drawing/2014/main" id="{ED195D8E-1EF1-EEF2-ABD4-4F54737F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230" y="2341980"/>
            <a:ext cx="8218474" cy="1086975"/>
          </a:xfrm>
        </p:spPr>
        <p:txBody>
          <a:bodyPr>
            <a:normAutofit/>
          </a:bodyPr>
          <a:lstStyle/>
          <a:p>
            <a:r>
              <a:rPr lang="en-US" sz="4400" b="1"/>
              <a:t>2. Policies And Training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Family Support</a:t>
            </a:r>
            <a:endParaRPr lang="en-US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3CD725-8F71-5F8A-7AAB-7161D45C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 with black text&#10;&#10;AI-generated content may be incorrect.">
            <a:extLst>
              <a:ext uri="{FF2B5EF4-FFF2-40B4-BE49-F238E27FC236}">
                <a16:creationId xmlns:a16="http://schemas.microsoft.com/office/drawing/2014/main" id="{AE46C3B0-7B53-D3B3-A7CF-0268C21C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Family Support Course Chapters - Slides</vt:lpstr>
      <vt:lpstr>1. Challenges And Best Practice</vt:lpstr>
      <vt:lpstr>PowerPoint Presentation</vt:lpstr>
      <vt:lpstr>PowerPoint Presentation</vt:lpstr>
      <vt:lpstr>PowerPoint Presentation</vt:lpstr>
      <vt:lpstr>PowerPoint Presentation</vt:lpstr>
      <vt:lpstr>2. Policies And Training</vt:lpstr>
      <vt:lpstr>PowerPoint Presentation</vt:lpstr>
      <vt:lpstr>PowerPoint Presentation</vt:lpstr>
      <vt:lpstr>PowerPoint Presentation</vt:lpstr>
      <vt:lpstr>PowerPoint Presentation</vt:lpstr>
      <vt:lpstr>3. Additional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543</cp:revision>
  <dcterms:created xsi:type="dcterms:W3CDTF">2026-06-09T18:50:25Z</dcterms:created>
  <dcterms:modified xsi:type="dcterms:W3CDTF">2026-06-11T14:51:47Z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