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8" r:id="rId7"/>
    <p:sldId id="260" r:id="rId8"/>
    <p:sldId id="262" r:id="rId9"/>
    <p:sldId id="290" r:id="rId10"/>
    <p:sldId id="270" r:id="rId11"/>
    <p:sldId id="272" r:id="rId12"/>
    <p:sldId id="273" r:id="rId13"/>
    <p:sldId id="274" r:id="rId14"/>
    <p:sldId id="276" r:id="rId15"/>
    <p:sldId id="305" r:id="rId16"/>
    <p:sldId id="304" r:id="rId17"/>
    <p:sldId id="271" r:id="rId18"/>
    <p:sldId id="294" r:id="rId19"/>
    <p:sldId id="278" r:id="rId20"/>
    <p:sldId id="281" r:id="rId21"/>
    <p:sldId id="308" r:id="rId22"/>
    <p:sldId id="307" r:id="rId23"/>
    <p:sldId id="295" r:id="rId24"/>
    <p:sldId id="298" r:id="rId25"/>
    <p:sldId id="297" r:id="rId26"/>
    <p:sldId id="296" r:id="rId27"/>
    <p:sldId id="309" r:id="rId28"/>
    <p:sldId id="302" r:id="rId29"/>
    <p:sldId id="301" r:id="rId30"/>
    <p:sldId id="300" r:id="rId31"/>
    <p:sldId id="299" r:id="rId32"/>
    <p:sldId id="311" r:id="rId33"/>
    <p:sldId id="31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6ECD4-B4ED-402D-791D-8E492EBC3E3E}" v="124" dt="2026-06-11T15:06:02.962"/>
    <p1510:client id="{30518F47-31A0-342E-1C32-00FC13B9855C}" v="79" dt="2026-06-11T14:51:44.428"/>
    <p1510:client id="{58726EF9-59AA-783B-FA21-7E91D9120911}" v="369" dt="2026-06-09T20:34:43.202"/>
    <p1510:client id="{65AA7FC2-7348-8840-4236-984F09D30421}" v="98" dt="2026-06-10T17:32:33.598"/>
    <p1510:client id="{737EE895-99CC-2B6E-2A44-A54CD0A35711}" v="49" dt="2026-06-10T19:13:51.363"/>
    <p1510:client id="{B22E8EE6-BD47-00B1-E7BD-E1CF396CBC7C}" v="109" dt="2026-06-11T14:34:41.922"/>
    <p1510:client id="{DC36990E-415C-05CB-7C05-82E399FE83AB}" v="106" dt="2026-06-10T17:03:08.148"/>
    <p1510:client id="{E7F0D1FC-52CF-FB53-58DA-90E34410BC95}" v="84" dt="2026-06-10T20:45:35.548"/>
    <p1510:client id="{EB69EF07-37A6-8E9A-3463-9E36F5C30046}" v="21" dt="2026-06-10T16:25:40.161"/>
    <p1510:client id="{FB5F4789-3638-A8C2-270A-7A3F969875AB}" v="40" dt="2026-06-10T18:50:4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30518F47-31A0-342E-1C32-00FC13B9855C}"/>
    <pc:docChg chg="delSld modSld">
      <pc:chgData name="Erica Recktenwald" userId="S::er778326@ucf.edu::985716bf-8f0f-42eb-9d11-07138d18d755" providerId="AD" clId="Web-{30518F47-31A0-342E-1C32-00FC13B9855C}" dt="2026-06-11T14:51:44.428" v="72"/>
      <pc:docMkLst>
        <pc:docMk/>
      </pc:docMkLst>
      <pc:sldChg chg="addSp delSp modSp">
        <pc:chgData name="Erica Recktenwald" userId="S::er778326@ucf.edu::985716bf-8f0f-42eb-9d11-07138d18d755" providerId="AD" clId="Web-{30518F47-31A0-342E-1C32-00FC13B9855C}" dt="2026-06-11T14:49:56.194" v="5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30518F47-31A0-342E-1C32-00FC13B9855C}" dt="2026-06-11T14:45:46.099" v="15"/>
          <ac:picMkLst>
            <pc:docMk/>
            <pc:sldMk cId="4111336775" sldId="258"/>
            <ac:picMk id="2" creationId="{1F3A8F10-5374-1588-A561-23F792680831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49:56.194" v="51"/>
          <ac:picMkLst>
            <pc:docMk/>
            <pc:sldMk cId="4111336775" sldId="258"/>
            <ac:picMk id="3" creationId="{D2D9A179-FA28-7981-5E2F-AEA9BDC4F2DE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06.334" v="5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30518F47-31A0-342E-1C32-00FC13B9855C}" dt="2026-06-11T14:45:47.646" v="16"/>
          <ac:picMkLst>
            <pc:docMk/>
            <pc:sldMk cId="2337169826" sldId="260"/>
            <ac:picMk id="2" creationId="{5E037A1B-7569-C389-1370-1796783DC40B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06.334" v="52"/>
          <ac:picMkLst>
            <pc:docMk/>
            <pc:sldMk cId="2337169826" sldId="260"/>
            <ac:picMk id="3" creationId="{E8E71099-3329-0863-4337-64AF31915BC0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15.381" v="5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30518F47-31A0-342E-1C32-00FC13B9855C}" dt="2026-06-11T14:45:48.771" v="17"/>
          <ac:picMkLst>
            <pc:docMk/>
            <pc:sldMk cId="752441942" sldId="262"/>
            <ac:picMk id="2" creationId="{4B354424-02B2-D18B-DFAE-16A1603E7A6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15.381" v="53"/>
          <ac:picMkLst>
            <pc:docMk/>
            <pc:sldMk cId="752441942" sldId="262"/>
            <ac:picMk id="3" creationId="{9CA94449-A171-DC48-D094-5C71AC9C1306}"/>
          </ac:picMkLst>
        </pc:picChg>
      </pc:sldChg>
      <pc:sldChg chg="modSp">
        <pc:chgData name="Erica Recktenwald" userId="S::er778326@ucf.edu::985716bf-8f0f-42eb-9d11-07138d18d755" providerId="AD" clId="Web-{30518F47-31A0-342E-1C32-00FC13B9855C}" dt="2026-06-11T14:40:35.145" v="3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30518F47-31A0-342E-1C32-00FC13B9855C}" dt="2026-06-11T14:40:35.145" v="3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6:56.490" v="42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30518F47-31A0-342E-1C32-00FC13B9855C}" dt="2026-06-11T14:46:56.490" v="42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30518F47-31A0-342E-1C32-00FC13B9855C}" dt="2026-06-11T14:40:45.692" v="10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20.552" v="47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30518F47-31A0-342E-1C32-00FC13B9855C}" dt="2026-06-11T14:47:20.552" v="47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30518F47-31A0-342E-1C32-00FC13B9855C}" dt="2026-06-11T14:40:56.410" v="12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40.178" v="50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30518F47-31A0-342E-1C32-00FC13B9855C}" dt="2026-06-11T14:47:40.178" v="50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30518F47-31A0-342E-1C32-00FC13B9855C}" dt="2026-06-11T14:45:42.599" v="14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30518F47-31A0-342E-1C32-00FC13B9855C}" dt="2026-06-11T14:50:46.131" v="60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30518F47-31A0-342E-1C32-00FC13B9855C}" dt="2026-06-11T14:46:00.615" v="24"/>
          <ac:picMkLst>
            <pc:docMk/>
            <pc:sldMk cId="170817877" sldId="272"/>
            <ac:picMk id="2" creationId="{1A993A2D-B63D-8CCD-93AD-7D4FB39B45B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46.131" v="60"/>
          <ac:picMkLst>
            <pc:docMk/>
            <pc:sldMk cId="170817877" sldId="272"/>
            <ac:picMk id="3" creationId="{783CD725-8F71-5F8A-7AAB-7161D45C458C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56.756" v="61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30518F47-31A0-342E-1C32-00FC13B9855C}" dt="2026-06-11T14:46:01.412" v="25"/>
          <ac:picMkLst>
            <pc:docMk/>
            <pc:sldMk cId="2916058188" sldId="273"/>
            <ac:picMk id="2" creationId="{9882F65B-409B-6D32-96D2-FF934F6DDB82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56.756" v="61"/>
          <ac:picMkLst>
            <pc:docMk/>
            <pc:sldMk cId="2916058188" sldId="273"/>
            <ac:picMk id="3" creationId="{AE46C3B0-7B53-D3B3-A7CF-0268C21CF5A3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07.225" v="62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30518F47-31A0-342E-1C32-00FC13B9855C}" dt="2026-06-11T14:46:02.958" v="26"/>
          <ac:picMkLst>
            <pc:docMk/>
            <pc:sldMk cId="256874216" sldId="274"/>
            <ac:picMk id="2" creationId="{DD3595D3-236B-51A3-63A7-0B2D343015F5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07.225" v="62"/>
          <ac:picMkLst>
            <pc:docMk/>
            <pc:sldMk cId="256874216" sldId="274"/>
            <ac:picMk id="3" creationId="{E9833659-3B9A-AEFA-F280-8A194BA239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6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30518F47-31A0-342E-1C32-00FC13B9855C}" dt="2026-06-11T14:46:17.865" v="28"/>
          <ac:picMkLst>
            <pc:docMk/>
            <pc:sldMk cId="3750920841" sldId="275"/>
            <ac:picMk id="2" creationId="{A13E66A2-4C74-0448-242D-D59966B2B1D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13.850" v="63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30518F47-31A0-342E-1C32-00FC13B9855C}" dt="2026-06-11T14:46:05.505" v="27"/>
          <ac:picMkLst>
            <pc:docMk/>
            <pc:sldMk cId="1552043980" sldId="276"/>
            <ac:picMk id="2" creationId="{33B9E3A2-DBCC-79A6-B6C4-74C06070070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13.850" v="63"/>
          <ac:picMkLst>
            <pc:docMk/>
            <pc:sldMk cId="1552043980" sldId="276"/>
            <ac:picMk id="3" creationId="{2271F380-E1A3-DE46-23BE-9A1A3A2BFE27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1.678" v="68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30518F47-31A0-342E-1C32-00FC13B9855C}" dt="2026-06-11T14:46:24.193" v="32"/>
          <ac:picMkLst>
            <pc:docMk/>
            <pc:sldMk cId="1021730227" sldId="278"/>
            <ac:picMk id="2" creationId="{E2BBB0B9-7B90-082E-EF1D-35B77A222397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1.678" v="68"/>
          <ac:picMkLst>
            <pc:docMk/>
            <pc:sldMk cId="1021730227" sldId="278"/>
            <ac:picMk id="3" creationId="{BA07A4AD-F3F4-7B59-C2C4-42C1AE4FF098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7.522" v="69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30518F47-31A0-342E-1C32-00FC13B9855C}" dt="2026-06-11T14:46:25.287" v="33"/>
          <ac:picMkLst>
            <pc:docMk/>
            <pc:sldMk cId="2304929149" sldId="281"/>
            <ac:picMk id="2" creationId="{50647AE8-2E8B-77C7-01AE-1227DB06D94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7.522" v="69"/>
          <ac:picMkLst>
            <pc:docMk/>
            <pc:sldMk cId="2304929149" sldId="281"/>
            <ac:picMk id="3" creationId="{081CBE24-9568-2233-1B0C-4E8263259F4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25.350" v="5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30518F47-31A0-342E-1C32-00FC13B9855C}" dt="2026-06-11T14:45:50.099" v="18"/>
          <ac:picMkLst>
            <pc:docMk/>
            <pc:sldMk cId="1824853442" sldId="290"/>
            <ac:picMk id="2" creationId="{EB9D0358-07DB-7E63-10D8-DDD22429BF50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25.350" v="54"/>
          <ac:picMkLst>
            <pc:docMk/>
            <pc:sldMk cId="1824853442" sldId="290"/>
            <ac:picMk id="3" creationId="{ED195D8E-1EF1-EEF2-ABD4-4F54737F528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9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30518F47-31A0-342E-1C32-00FC13B9855C}" dt="2026-06-11T14:45:51.396" v="19"/>
          <ac:picMkLst>
            <pc:docMk/>
            <pc:sldMk cId="3990149214" sldId="292"/>
            <ac:picMk id="2" creationId="{15583835-F5BA-9D09-B6DF-81E5C5B14FED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26.491" v="67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30518F47-31A0-342E-1C32-00FC13B9855C}" dt="2026-06-11T14:51:26.491" v="67"/>
          <ac:picMkLst>
            <pc:docMk/>
            <pc:sldMk cId="3710225147" sldId="294"/>
            <ac:picMk id="2" creationId="{D7BF0E39-ECDF-A189-E2D8-BD9ED1890D16}"/>
          </ac:picMkLst>
        </pc:picChg>
        <pc:picChg chg="del">
          <ac:chgData name="Erica Recktenwald" userId="S::er778326@ucf.edu::985716bf-8f0f-42eb-9d11-07138d18d755" providerId="AD" clId="Web-{30518F47-31A0-342E-1C32-00FC13B9855C}" dt="2026-06-11T14:46:23.005" v="31"/>
          <ac:picMkLst>
            <pc:docMk/>
            <pc:sldMk cId="3710225147" sldId="294"/>
            <ac:picMk id="3" creationId="{4052164E-FB6C-D045-435C-753BF1CBA39E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1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30518F47-31A0-342E-1C32-00FC13B9855C}" dt="2026-06-11T14:46:27.568" v="35"/>
          <ac:picMkLst>
            <pc:docMk/>
            <pc:sldMk cId="4187916915" sldId="295"/>
            <ac:picMk id="3" creationId="{0C71E0F5-B35D-985B-1F4C-AF97193F515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2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30518F47-31A0-342E-1C32-00FC13B9855C}" dt="2026-06-11T14:46:26.458" v="34"/>
          <ac:picMkLst>
            <pc:docMk/>
            <pc:sldMk cId="330775809" sldId="296"/>
            <ac:picMk id="3" creationId="{48F05257-9FB2-4E2D-19A0-5A075415A2D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5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30518F47-31A0-342E-1C32-00FC13B9855C}" dt="2026-06-11T14:45:58.068" v="23"/>
          <ac:picMkLst>
            <pc:docMk/>
            <pc:sldMk cId="2993625096" sldId="297"/>
            <ac:picMk id="3" creationId="{FE6EF340-77C8-7A84-57E8-F2A8D368150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6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30518F47-31A0-342E-1C32-00FC13B9855C}" dt="2026-06-11T14:45:55.880" v="22"/>
          <ac:picMkLst>
            <pc:docMk/>
            <pc:sldMk cId="2895055591" sldId="298"/>
            <ac:picMk id="3" creationId="{445569AD-C190-15CE-23A8-AED10F27F0D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7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30518F47-31A0-342E-1C32-00FC13B9855C}" dt="2026-06-11T14:45:54.818" v="21"/>
          <ac:picMkLst>
            <pc:docMk/>
            <pc:sldMk cId="765042827" sldId="299"/>
            <ac:picMk id="3" creationId="{2C7E6149-CD8B-92A5-9EDF-8B0542DE8F91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8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30518F47-31A0-342E-1C32-00FC13B9855C}" dt="2026-06-11T14:45:53.693" v="20"/>
          <ac:picMkLst>
            <pc:docMk/>
            <pc:sldMk cId="3346304122" sldId="300"/>
            <ac:picMk id="3" creationId="{A1920858-007C-07A1-83B8-1832EB2FBD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5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30518F47-31A0-342E-1C32-00FC13B9855C}" dt="2026-06-11T14:46:19.240" v="29"/>
          <ac:picMkLst>
            <pc:docMk/>
            <pc:sldMk cId="4067827949" sldId="301"/>
            <ac:picMk id="3" creationId="{CBB3D167-E585-CAC0-EE53-A859ECE86D4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4"/>
        <pc:sldMkLst>
          <pc:docMk/>
          <pc:sldMk cId="4192327708" sldId="302"/>
        </pc:sldMkLst>
        <pc:picChg chg="del">
          <ac:chgData name="Erica Recktenwald" userId="S::er778326@ucf.edu::985716bf-8f0f-42eb-9d11-07138d18d755" providerId="AD" clId="Web-{30518F47-31A0-342E-1C32-00FC13B9855C}" dt="2026-06-11T14:46:20.240" v="30"/>
          <ac:picMkLst>
            <pc:docMk/>
            <pc:sldMk cId="4192327708" sldId="302"/>
            <ac:picMk id="2" creationId="{69F7B395-622D-C662-A663-1221C5FF5D5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0"/>
        <pc:sldMkLst>
          <pc:docMk/>
          <pc:sldMk cId="3051611466" sldId="303"/>
        </pc:sldMkLst>
        <pc:picChg chg="del">
          <ac:chgData name="Erica Recktenwald" userId="S::er778326@ucf.edu::985716bf-8f0f-42eb-9d11-07138d18d755" providerId="AD" clId="Web-{30518F47-31A0-342E-1C32-00FC13B9855C}" dt="2026-06-11T14:46:28.787" v="36"/>
          <ac:picMkLst>
            <pc:docMk/>
            <pc:sldMk cId="3051611466" sldId="303"/>
            <ac:picMk id="2" creationId="{09263D78-EF68-8630-6CB7-D93AC4A31771}"/>
          </ac:picMkLst>
        </pc:picChg>
      </pc:sldChg>
    </pc:docChg>
  </pc:docChgLst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5:17.862" v="39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DC36990E-415C-05CB-7C05-82E399FE83AB}" dt="2026-06-10T16:55:17.862" v="39"/>
          <ac:picMkLst>
            <pc:docMk/>
            <pc:sldMk cId="4111336775" sldId="258"/>
            <ac:picMk id="2" creationId="{6C1A09CC-E25C-4895-4708-EE6C46D23A20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5:58.139" v="1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56.399" v="43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DC36990E-415C-05CB-7C05-82E399FE83AB}" dt="2026-06-10T16:45:58.186" v="21"/>
          <ac:picMkLst>
            <pc:docMk/>
            <pc:sldMk cId="2337169826" sldId="260"/>
            <ac:picMk id="2" creationId="{96436F63-AD0C-0F3F-4BBB-570739B4D00E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56.399" v="43"/>
          <ac:picMkLst>
            <pc:docMk/>
            <pc:sldMk cId="2337169826" sldId="260"/>
            <ac:picMk id="3" creationId="{91C2BD4B-C40C-EDF7-C30A-F4C608E9A28A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7:12.353" v="44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DC36990E-415C-05CB-7C05-82E399FE83AB}" dt="2026-06-10T16:45:58.202" v="22"/>
          <ac:picMkLst>
            <pc:docMk/>
            <pc:sldMk cId="752441942" sldId="262"/>
            <ac:picMk id="2" creationId="{0019959A-7B13-9ED7-4C7E-746EB6FEBB7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7:12.353" v="44"/>
          <ac:picMkLst>
            <pc:docMk/>
            <pc:sldMk cId="752441942" sldId="262"/>
            <ac:picMk id="3" creationId="{4B629408-6699-B41C-42F5-F2F4BDE23A0D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8:40.248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DC36990E-415C-05CB-7C05-82E399FE83AB}" dt="2026-06-10T16:58:40.248" v="59"/>
          <ac:picMkLst>
            <pc:docMk/>
            <pc:sldMk cId="170817877" sldId="272"/>
            <ac:picMk id="2" creationId="{E1541AFB-EC93-BCE5-5232-F5A7FF1E5ADC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3:43.213" v="6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8:42.779" v="6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DC36990E-415C-05CB-7C05-82E399FE83AB}" dt="2026-06-10T16:43:44.057" v="7"/>
          <ac:picMkLst>
            <pc:docMk/>
            <pc:sldMk cId="2916058188" sldId="273"/>
            <ac:picMk id="2" creationId="{B86E1E26-FAB0-31D7-05F5-3AED699C517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8:42.779" v="60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2.655" v="6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DC36990E-415C-05CB-7C05-82E399FE83AB}" dt="2026-06-10T16:43:45.479" v="8"/>
          <ac:picMkLst>
            <pc:docMk/>
            <pc:sldMk cId="256874216" sldId="274"/>
            <ac:picMk id="2" creationId="{8C491577-A23F-0323-1B63-46EEA1738009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2.655" v="61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32.815" v="71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DC36990E-415C-05CB-7C05-82E399FE83AB}" dt="2026-06-10T16:45:35.920" v="14"/>
          <ac:picMkLst>
            <pc:docMk/>
            <pc:sldMk cId="1021730227" sldId="278"/>
            <ac:picMk id="2" creationId="{1F4C1074-E18A-4572-F065-FB9621DF21FF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32.815" v="71"/>
          <ac:picMkLst>
            <pc:docMk/>
            <pc:sldMk cId="1021730227" sldId="278"/>
            <ac:picMk id="3" creationId="{8C9D43BC-2FBD-E789-90BD-2695B9904B7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43.737" v="72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DC36990E-415C-05CB-7C05-82E399FE83AB}" dt="2026-06-10T16:45:35.936" v="15"/>
          <ac:picMkLst>
            <pc:docMk/>
            <pc:sldMk cId="2304929149" sldId="281"/>
            <ac:picMk id="2" creationId="{4AD7298B-B215-C0EB-00FE-7310DD2EBA2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43.737" v="72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B22E8EE6-BD47-00B1-E7BD-E1CF396CBC7C}"/>
    <pc:docChg chg="addSld modSld">
      <pc:chgData name="Erica Recktenwald" userId="S::er778326@ucf.edu::985716bf-8f0f-42eb-9d11-07138d18d755" providerId="AD" clId="Web-{B22E8EE6-BD47-00B1-E7BD-E1CF396CBC7C}" dt="2026-06-11T14:34:40.406" v="92"/>
      <pc:docMkLst>
        <pc:docMk/>
      </pc:docMkLst>
      <pc:sldChg chg="addSp delSp modSp">
        <pc:chgData name="Erica Recktenwald" userId="S::er778326@ucf.edu::985716bf-8f0f-42eb-9d11-07138d18d755" providerId="AD" clId="Web-{B22E8EE6-BD47-00B1-E7BD-E1CF396CBC7C}" dt="2026-06-11T14:31:35.781" v="57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B22E8EE6-BD47-00B1-E7BD-E1CF396CBC7C}" dt="2026-06-11T14:31:35.781" v="57"/>
          <ac:picMkLst>
            <pc:docMk/>
            <pc:sldMk cId="4111336775" sldId="258"/>
            <ac:picMk id="2" creationId="{1F3A8F10-5374-1588-A561-23F79268083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5.874" v="18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44.843" v="58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B22E8EE6-BD47-00B1-E7BD-E1CF396CBC7C}" dt="2026-06-11T14:31:44.843" v="58"/>
          <ac:picMkLst>
            <pc:docMk/>
            <pc:sldMk cId="2337169826" sldId="260"/>
            <ac:picMk id="2" creationId="{5E037A1B-7569-C389-1370-1796783DC40B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7.296" v="19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49.515" v="59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B22E8EE6-BD47-00B1-E7BD-E1CF396CBC7C}" dt="2026-06-11T14:31:49.515" v="59"/>
          <ac:picMkLst>
            <pc:docMk/>
            <pc:sldMk cId="752441942" sldId="262"/>
            <ac:picMk id="2" creationId="{4B354424-02B2-D18B-DFAE-16A1603E7A6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8.437" v="20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B22E8EE6-BD47-00B1-E7BD-E1CF396CBC7C}" dt="2026-06-11T14:00:03.467" v="8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B22E8EE6-BD47-00B1-E7BD-E1CF396CBC7C}" dt="2026-06-11T14:00:03.467" v="8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13.984" v="38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B22E8EE6-BD47-00B1-E7BD-E1CF396CBC7C}" dt="2026-06-11T14:23:13.984" v="38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B22E8EE6-BD47-00B1-E7BD-E1CF396CBC7C}" dt="2026-06-11T14:00:21.905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34.327" v="4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B22E8EE6-BD47-00B1-E7BD-E1CF396CBC7C}" dt="2026-06-11T14:23:34.327" v="4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1.623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4:12.577" v="56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B22E8EE6-BD47-00B1-E7BD-E1CF396CBC7C}" dt="2026-06-11T14:24:12.577" v="56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8.717" v="17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B22E8EE6-BD47-00B1-E7BD-E1CF396CBC7C}" dt="2026-06-11T14:33:02.765" v="74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B22E8EE6-BD47-00B1-E7BD-E1CF396CBC7C}" dt="2026-06-11T14:33:02.765" v="74"/>
          <ac:picMkLst>
            <pc:docMk/>
            <pc:sldMk cId="170817877" sldId="272"/>
            <ac:picMk id="2" creationId="{1A993A2D-B63D-8CCD-93AD-7D4FB39B45B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3.812" v="23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14.328" v="75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B22E8EE6-BD47-00B1-E7BD-E1CF396CBC7C}" dt="2026-06-11T14:33:14.328" v="75"/>
          <ac:picMkLst>
            <pc:docMk/>
            <pc:sldMk cId="2916058188" sldId="273"/>
            <ac:picMk id="2" creationId="{9882F65B-409B-6D32-96D2-FF934F6DDB82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6.827" v="24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18.093" v="76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B22E8EE6-BD47-00B1-E7BD-E1CF396CBC7C}" dt="2026-06-11T14:33:18.093" v="76"/>
          <ac:picMkLst>
            <pc:docMk/>
            <pc:sldMk cId="256874216" sldId="274"/>
            <ac:picMk id="2" creationId="{DD3595D3-236B-51A3-63A7-0B2D343015F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7.890" v="25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7.125" v="78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B22E8EE6-BD47-00B1-E7BD-E1CF396CBC7C}" dt="2026-06-11T14:33:27.125" v="78"/>
          <ac:picMkLst>
            <pc:docMk/>
            <pc:sldMk cId="3750920841" sldId="275"/>
            <ac:picMk id="2" creationId="{A13E66A2-4C74-0448-242D-D59966B2B1D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0.421" v="27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2.828" v="77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B22E8EE6-BD47-00B1-E7BD-E1CF396CBC7C}" dt="2026-06-11T14:33:22.828" v="77"/>
          <ac:picMkLst>
            <pc:docMk/>
            <pc:sldMk cId="1552043980" sldId="276"/>
            <ac:picMk id="2" creationId="{33B9E3A2-DBCC-79A6-B6C4-74C06070070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9.265" v="26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4.593" v="86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B22E8EE6-BD47-00B1-E7BD-E1CF396CBC7C}" dt="2026-06-11T14:34:14.593" v="86"/>
          <ac:picMkLst>
            <pc:docMk/>
            <pc:sldMk cId="1021730227" sldId="278"/>
            <ac:picMk id="2" creationId="{E2BBB0B9-7B90-082E-EF1D-35B77A222397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4.155" v="29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0.140" v="87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B22E8EE6-BD47-00B1-E7BD-E1CF396CBC7C}" dt="2026-06-11T14:34:20.140" v="87"/>
          <ac:picMkLst>
            <pc:docMk/>
            <pc:sldMk cId="2304929149" sldId="281"/>
            <ac:picMk id="2" creationId="{50647AE8-2E8B-77C7-01AE-1227DB06D94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5.374" v="30"/>
          <ac:picMkLst>
            <pc:docMk/>
            <pc:sldMk cId="2304929149" sldId="281"/>
            <ac:picMk id="3" creationId="{CF5C8284-54C2-B9E0-13FD-425A96FF1B6C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53.562" v="60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B22E8EE6-BD47-00B1-E7BD-E1CF396CBC7C}" dt="2026-06-11T14:31:53.562" v="60"/>
          <ac:picMkLst>
            <pc:docMk/>
            <pc:sldMk cId="1824853442" sldId="290"/>
            <ac:picMk id="2" creationId="{EB9D0358-07DB-7E63-10D8-DDD22429BF50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2.155" v="22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2:00.218" v="61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B22E8EE6-BD47-00B1-E7BD-E1CF396CBC7C}" dt="2026-06-11T14:32:00.218" v="61"/>
          <ac:picMkLst>
            <pc:docMk/>
            <pc:sldMk cId="3990149214" sldId="292"/>
            <ac:picMk id="2" creationId="{15583835-F5BA-9D09-B6DF-81E5C5B14FED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0.968" v="21"/>
          <ac:picMkLst>
            <pc:docMk/>
            <pc:sldMk cId="3990149214" sldId="292"/>
            <ac:picMk id="3" creationId="{BCEADF67-1F2C-57EE-E8F0-CDE66C6499D8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1.375" v="85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B22E8EE6-BD47-00B1-E7BD-E1CF396CBC7C}" dt="2026-06-11T14:21:12.827" v="28"/>
          <ac:picMkLst>
            <pc:docMk/>
            <pc:sldMk cId="3710225147" sldId="294"/>
            <ac:picMk id="2" creationId="{5E955853-AA4B-387F-3F21-F293D71A3CD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11.375" v="85"/>
          <ac:picMkLst>
            <pc:docMk/>
            <pc:sldMk cId="3710225147" sldId="294"/>
            <ac:picMk id="3" creationId="{4052164E-FB6C-D045-435C-753BF1CBA39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32.719" v="89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B22E8EE6-BD47-00B1-E7BD-E1CF396CBC7C}" dt="2026-06-11T14:21:18.046" v="32"/>
          <ac:picMkLst>
            <pc:docMk/>
            <pc:sldMk cId="4187916915" sldId="295"/>
            <ac:picMk id="2" creationId="{F4876D6E-1154-922B-E72E-CB3348FEF054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32.719" v="89"/>
          <ac:picMkLst>
            <pc:docMk/>
            <pc:sldMk cId="4187916915" sldId="295"/>
            <ac:picMk id="3" creationId="{0C71E0F5-B35D-985B-1F4C-AF97193F5150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7.890" v="88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B22E8EE6-BD47-00B1-E7BD-E1CF396CBC7C}" dt="2026-06-11T14:21:16.593" v="31"/>
          <ac:picMkLst>
            <pc:docMk/>
            <pc:sldMk cId="330775809" sldId="296"/>
            <ac:picMk id="2" creationId="{8849CFF8-DBE2-8560-5543-C5F2B789863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27.890" v="88"/>
          <ac:picMkLst>
            <pc:docMk/>
            <pc:sldMk cId="330775809" sldId="296"/>
            <ac:picMk id="3" creationId="{48F05257-9FB2-4E2D-19A0-5A075415A2D6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52.922" v="73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B22E8EE6-BD47-00B1-E7BD-E1CF396CBC7C}" dt="2026-06-11T14:32:27.562" v="69"/>
          <ac:picMkLst>
            <pc:docMk/>
            <pc:sldMk cId="2993625096" sldId="297"/>
            <ac:picMk id="2" creationId="{5F918DF7-55FD-929C-AD82-F583FC1D323E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52.922" v="73"/>
          <ac:picMkLst>
            <pc:docMk/>
            <pc:sldMk cId="2993625096" sldId="297"/>
            <ac:picMk id="3" creationId="{FE6EF340-77C8-7A84-57E8-F2A8D368150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9.281" v="72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B22E8EE6-BD47-00B1-E7BD-E1CF396CBC7C}" dt="2026-06-11T14:32:25.968" v="68"/>
          <ac:picMkLst>
            <pc:docMk/>
            <pc:sldMk cId="2895055591" sldId="298"/>
            <ac:picMk id="2" creationId="{EE137661-6B03-8590-3F9F-75A8B1BF8FD9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9.281" v="72"/>
          <ac:picMkLst>
            <pc:docMk/>
            <pc:sldMk cId="2895055591" sldId="298"/>
            <ac:picMk id="3" creationId="{445569AD-C190-15CE-23A8-AED10F27F0D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5.125" v="71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B22E8EE6-BD47-00B1-E7BD-E1CF396CBC7C}" dt="2026-06-11T14:32:23.703" v="67"/>
          <ac:picMkLst>
            <pc:docMk/>
            <pc:sldMk cId="765042827" sldId="299"/>
            <ac:picMk id="2" creationId="{675E90CC-A31E-E26A-5C54-D6D76448F3F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5.125" v="71"/>
          <ac:picMkLst>
            <pc:docMk/>
            <pc:sldMk cId="765042827" sldId="299"/>
            <ac:picMk id="3" creationId="{2C7E6149-CD8B-92A5-9EDF-8B0542DE8F91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34.593" v="70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B22E8EE6-BD47-00B1-E7BD-E1CF396CBC7C}" dt="2026-06-11T14:32:22.156" v="66"/>
          <ac:picMkLst>
            <pc:docMk/>
            <pc:sldMk cId="3346304122" sldId="300"/>
            <ac:picMk id="2" creationId="{04CCF31C-41AE-4D31-568B-3E7C0DFB572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34.593" v="70"/>
          <ac:picMkLst>
            <pc:docMk/>
            <pc:sldMk cId="3346304122" sldId="300"/>
            <ac:picMk id="3" creationId="{A1920858-007C-07A1-83B8-1832EB2FBD64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48.422" v="81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B22E8EE6-BD47-00B1-E7BD-E1CF396CBC7C}" dt="2026-06-11T14:33:40.250" v="80"/>
          <ac:picMkLst>
            <pc:docMk/>
            <pc:sldMk cId="4067827949" sldId="301"/>
            <ac:picMk id="2" creationId="{0BB42A83-B06C-1FA0-B744-78FA27AB53E7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3:48.422" v="81"/>
          <ac:picMkLst>
            <pc:docMk/>
            <pc:sldMk cId="4067827949" sldId="301"/>
            <ac:picMk id="3" creationId="{CBB3D167-E585-CAC0-EE53-A859ECE86D40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59.093" v="84"/>
        <pc:sldMkLst>
          <pc:docMk/>
          <pc:sldMk cId="4192327708" sldId="302"/>
        </pc:sldMkLst>
        <pc:picChg chg="add mod">
          <ac:chgData name="Erica Recktenwald" userId="S::er778326@ucf.edu::985716bf-8f0f-42eb-9d11-07138d18d755" providerId="AD" clId="Web-{B22E8EE6-BD47-00B1-E7BD-E1CF396CBC7C}" dt="2026-06-11T14:33:59.093" v="84"/>
          <ac:picMkLst>
            <pc:docMk/>
            <pc:sldMk cId="4192327708" sldId="302"/>
            <ac:picMk id="2" creationId="{69F7B395-622D-C662-A663-1221C5FF5D56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3:55.015" v="83"/>
          <ac:picMkLst>
            <pc:docMk/>
            <pc:sldMk cId="4192327708" sldId="302"/>
            <ac:picMk id="3" creationId="{E83C0182-BCDC-4227-AFBB-8E2900B47B95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4:40.406" v="92"/>
        <pc:sldMkLst>
          <pc:docMk/>
          <pc:sldMk cId="3051611466" sldId="303"/>
        </pc:sldMkLst>
        <pc:picChg chg="add mod">
          <ac:chgData name="Erica Recktenwald" userId="S::er778326@ucf.edu::985716bf-8f0f-42eb-9d11-07138d18d755" providerId="AD" clId="Web-{B22E8EE6-BD47-00B1-E7BD-E1CF396CBC7C}" dt="2026-06-11T14:34:40.406" v="92"/>
          <ac:picMkLst>
            <pc:docMk/>
            <pc:sldMk cId="3051611466" sldId="303"/>
            <ac:picMk id="2" creationId="{09263D78-EF68-8630-6CB7-D93AC4A3177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4:38.250" v="91"/>
          <ac:picMkLst>
            <pc:docMk/>
            <pc:sldMk cId="3051611466" sldId="303"/>
            <ac:picMk id="3" creationId="{41DC8E0D-8D7F-B1F6-917E-5A9B45B7581F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3:14.467" v="334"/>
        <pc:sldMkLst>
          <pc:docMk/>
          <pc:sldMk cId="1552043980" sldId="276"/>
        </pc:sldMkLst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  <pc:sldChg chg="modSp">
        <pc:chgData name="Erica Recktenwald" userId="S::er778326@ucf.edu::985716bf-8f0f-42eb-9d11-07138d18d755" providerId="AD" clId="Web-{EB69EF07-37A6-8E9A-3463-9E36F5C30046}" dt="2026-06-10T14:20:10.906" v="7" actId="14100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B69EF07-37A6-8E9A-3463-9E36F5C30046}" dt="2026-06-10T14:20:10.906" v="7" actId="14100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1.848" v="17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B69EF07-37A6-8E9A-3463-9E36F5C30046}" dt="2026-06-10T16:25:31.848" v="17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6.739" v="1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B69EF07-37A6-8E9A-3463-9E36F5C30046}" dt="2026-06-10T16:25:36.739" v="18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40.161" v="2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B69EF07-37A6-8E9A-3463-9E36F5C30046}" dt="2026-06-10T16:25:40.161" v="20" actId="20577"/>
          <ac:spMkLst>
            <pc:docMk/>
            <pc:sldMk cId="3222245915" sldId="271"/>
            <ac:spMk id="3" creationId="{AD5637D8-75B4-31A0-CA93-0432CFCC1083}"/>
          </ac:spMkLst>
        </pc:spChg>
      </pc:sldChg>
    </pc:docChg>
  </pc:docChgLst>
  <pc:docChgLst>
    <pc:chgData name="Erica Recktenwald" userId="S::er778326@ucf.edu::985716bf-8f0f-42eb-9d11-07138d18d755" providerId="AD" clId="Web-{65AA7FC2-7348-8840-4236-984F09D30421}"/>
    <pc:docChg chg="addSld delSld modSld sldOrd">
      <pc:chgData name="Erica Recktenwald" userId="S::er778326@ucf.edu::985716bf-8f0f-42eb-9d11-07138d18d755" providerId="AD" clId="Web-{65AA7FC2-7348-8840-4236-984F09D30421}" dt="2026-06-10T17:32:32.895" v="85"/>
      <pc:docMkLst>
        <pc:docMk/>
      </pc:docMkLst>
      <pc:sldChg chg="del">
        <pc:chgData name="Erica Recktenwald" userId="S::er778326@ucf.edu::985716bf-8f0f-42eb-9d11-07138d18d755" providerId="AD" clId="Web-{65AA7FC2-7348-8840-4236-984F09D30421}" dt="2026-06-10T17:15:00.803" v="53"/>
        <pc:sldMkLst>
          <pc:docMk/>
          <pc:sldMk cId="2838888359" sldId="257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34.107" v="58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65AA7FC2-7348-8840-4236-984F09D30421}" dt="2026-06-10T17:15:04.006" v="55"/>
          <ac:picMkLst>
            <pc:docMk/>
            <pc:sldMk cId="4111336775" sldId="258"/>
            <ac:picMk id="2" creationId="{6C1A09CC-E25C-4895-4708-EE6C46D23A20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8:34.107" v="58"/>
          <ac:picMkLst>
            <pc:docMk/>
            <pc:sldMk cId="4111336775" sldId="258"/>
            <ac:picMk id="3" creationId="{6EFF1CAD-792F-DAC0-B2D4-68351C89182E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5:01.725" v="54"/>
        <pc:sldMkLst>
          <pc:docMk/>
          <pc:sldMk cId="2544447843" sldId="259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52.420" v="59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65AA7FC2-7348-8840-4236-984F09D30421}" dt="2026-06-10T17:28:52.420" v="59"/>
          <ac:picMkLst>
            <pc:docMk/>
            <pc:sldMk cId="2337169826" sldId="260"/>
            <ac:picMk id="2" creationId="{ADC2FA63-6A70-E727-3170-D0B002CCCF4C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5.460" v="56"/>
          <ac:picMkLst>
            <pc:docMk/>
            <pc:sldMk cId="2337169826" sldId="260"/>
            <ac:picMk id="3" creationId="{91C2BD4B-C40C-EDF7-C30A-F4C608E9A28A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05.623" v="6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65AA7FC2-7348-8840-4236-984F09D30421}" dt="2026-06-10T17:29:05.623" v="62"/>
          <ac:picMkLst>
            <pc:docMk/>
            <pc:sldMk cId="752441942" sldId="262"/>
            <ac:picMk id="2" creationId="{D3C790D8-D374-54CB-CCD4-6CF1E6F0A6F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6.600" v="57"/>
          <ac:picMkLst>
            <pc:docMk/>
            <pc:sldMk cId="752441942" sldId="262"/>
            <ac:picMk id="3" creationId="{4B629408-6699-B41C-42F5-F2F4BDE23A0D}"/>
          </ac:picMkLst>
        </pc:picChg>
      </pc:sldChg>
      <pc:sldChg chg="modSp">
        <pc:chgData name="Erica Recktenwald" userId="S::er778326@ucf.edu::985716bf-8f0f-42eb-9d11-07138d18d755" providerId="AD" clId="Web-{65AA7FC2-7348-8840-4236-984F09D30421}" dt="2026-06-10T17:12:28.440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65AA7FC2-7348-8840-4236-984F09D30421}" dt="2026-06-10T17:12:28.440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2:58.190" v="15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65AA7FC2-7348-8840-4236-984F09D30421}" dt="2026-06-10T17:12:58.190" v="15" actId="1076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19.097" v="21" actId="14100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65AA7FC2-7348-8840-4236-984F09D30421}" dt="2026-06-10T17:13:19.097" v="21" actId="14100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41.770" v="27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65AA7FC2-7348-8840-4236-984F09D30421}" dt="2026-06-10T17:13:41.770" v="27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">
        <pc:chgData name="Erica Recktenwald" userId="S::er778326@ucf.edu::985716bf-8f0f-42eb-9d11-07138d18d755" providerId="AD" clId="Web-{65AA7FC2-7348-8840-4236-984F09D30421}" dt="2026-06-10T17:29:42.234" v="6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65AA7FC2-7348-8840-4236-984F09D30421}" dt="2026-06-10T17:14:53.897" v="52"/>
          <ac:picMkLst>
            <pc:docMk/>
            <pc:sldMk cId="170817877" sldId="272"/>
            <ac:picMk id="2" creationId="{E1541AFB-EC93-BCE5-5232-F5A7FF1E5ADC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9:42.234" v="65"/>
          <ac:picMkLst>
            <pc:docMk/>
            <pc:sldMk cId="170817877" sldId="272"/>
            <ac:picMk id="3" creationId="{F71BC80A-7E05-3844-5E60-BD75603D5F9F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50.062" v="66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65AA7FC2-7348-8840-4236-984F09D30421}" dt="2026-06-10T17:29:50.062" v="66"/>
          <ac:picMkLst>
            <pc:docMk/>
            <pc:sldMk cId="2916058188" sldId="273"/>
            <ac:picMk id="2" creationId="{9E35D4BE-3536-78F7-B103-D8BB63822B36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2.803" v="51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0.156" v="67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65AA7FC2-7348-8840-4236-984F09D30421}" dt="2026-06-10T17:30:00.156" v="67"/>
          <ac:picMkLst>
            <pc:docMk/>
            <pc:sldMk cId="256874216" sldId="274"/>
            <ac:picMk id="2" creationId="{94404CAC-BA3D-B29F-1FE6-421B63E722E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0.944" v="50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27.188" v="69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65AA7FC2-7348-8840-4236-984F09D30421}" dt="2026-06-10T17:30:27.188" v="69"/>
          <ac:picMkLst>
            <pc:docMk/>
            <pc:sldMk cId="3750920841" sldId="275"/>
            <ac:picMk id="2" creationId="{9E611502-272C-DC72-6234-D2D8ED82202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022" v="48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7.891" v="68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65AA7FC2-7348-8840-4236-984F09D30421}" dt="2026-06-10T17:30:07.891" v="68"/>
          <ac:picMkLst>
            <pc:docMk/>
            <pc:sldMk cId="1552043980" sldId="276"/>
            <ac:picMk id="2" creationId="{E11BB433-1A1A-C3AE-1878-63C3FDA9E620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819" v="49"/>
          <ac:picMkLst>
            <pc:docMk/>
            <pc:sldMk cId="1552043980" sldId="276"/>
            <ac:picMk id="3" creationId="{808715BA-28A2-DB50-287D-EA6BB45600FF}"/>
          </ac:picMkLst>
        </pc:picChg>
      </pc:sldChg>
      <pc:sldChg chg="delSp del">
        <pc:chgData name="Erica Recktenwald" userId="S::er778326@ucf.edu::985716bf-8f0f-42eb-9d11-07138d18d755" providerId="AD" clId="Web-{65AA7FC2-7348-8840-4236-984F09D30421}" dt="2026-06-10T17:30:37.876" v="70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65AA7FC2-7348-8840-4236-984F09D30421}" dt="2026-06-10T17:14:47.319" v="47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56.658" v="7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65AA7FC2-7348-8840-4236-984F09D30421}" dt="2026-06-10T17:30:56.658" v="71"/>
          <ac:picMkLst>
            <pc:docMk/>
            <pc:sldMk cId="1021730227" sldId="278"/>
            <ac:picMk id="2" creationId="{859848EF-77DB-C314-8184-DFB58953DFA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4.725" v="46"/>
          <ac:picMkLst>
            <pc:docMk/>
            <pc:sldMk cId="1021730227" sldId="278"/>
            <ac:picMk id="3" creationId="{8C9D43BC-2FBD-E789-90BD-2695B9904B7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40.615" v="43"/>
        <pc:sldMkLst>
          <pc:docMk/>
          <pc:sldMk cId="714431175" sldId="279"/>
        </pc:sldMkLst>
      </pc:sldChg>
      <pc:sldChg chg="del">
        <pc:chgData name="Erica Recktenwald" userId="S::er778326@ucf.edu::985716bf-8f0f-42eb-9d11-07138d18d755" providerId="AD" clId="Web-{65AA7FC2-7348-8840-4236-984F09D30421}" dt="2026-06-10T17:14:41.006" v="44"/>
        <pc:sldMkLst>
          <pc:docMk/>
          <pc:sldMk cId="2589560943" sldId="280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31:08.314" v="72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65AA7FC2-7348-8840-4236-984F09D30421}" dt="2026-06-10T17:31:08.314" v="72"/>
          <ac:picMkLst>
            <pc:docMk/>
            <pc:sldMk cId="2304929149" sldId="281"/>
            <ac:picMk id="2" creationId="{61A3D942-5BF4-CFA7-B7ED-E99A31E10C5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2.725" v="45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15.611" v="73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65AA7FC2-7348-8840-4236-984F09D30421}" dt="2026-06-10T17:14:38.724" v="42"/>
          <ac:picMkLst>
            <pc:docMk/>
            <pc:sldMk cId="3590664858" sldId="282"/>
            <ac:picMk id="2" creationId="{D1963F18-B20E-4F7B-3D38-B27EC821A7D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15.611" v="73"/>
          <ac:picMkLst>
            <pc:docMk/>
            <pc:sldMk cId="3590664858" sldId="282"/>
            <ac:picMk id="3" creationId="{6E75AA21-8521-2BB7-5160-1E122C976A6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27.159" v="74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65AA7FC2-7348-8840-4236-984F09D30421}" dt="2026-06-10T17:14:37.506" v="41"/>
          <ac:picMkLst>
            <pc:docMk/>
            <pc:sldMk cId="2098360129" sldId="283"/>
            <ac:picMk id="2" creationId="{85EF9E4F-BEEB-7119-0BF4-2041D7BF835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27.159" v="74"/>
          <ac:picMkLst>
            <pc:docMk/>
            <pc:sldMk cId="2098360129" sldId="283"/>
            <ac:picMk id="3" creationId="{56B0C768-B22F-580B-4F61-653C81FC24A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35.459" v="40"/>
        <pc:sldMkLst>
          <pc:docMk/>
          <pc:sldMk cId="1048831601" sldId="284"/>
        </pc:sldMkLst>
      </pc:sldChg>
      <pc:sldChg chg="addSp delSp modSp ord">
        <pc:chgData name="Erica Recktenwald" userId="S::er778326@ucf.edu::985716bf-8f0f-42eb-9d11-07138d18d755" providerId="AD" clId="Web-{65AA7FC2-7348-8840-4236-984F09D30421}" dt="2026-06-10T17:31:56.347" v="79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65AA7FC2-7348-8840-4236-984F09D30421}" dt="2026-06-10T17:14:34.740" v="39"/>
          <ac:picMkLst>
            <pc:docMk/>
            <pc:sldMk cId="2567299767" sldId="285"/>
            <ac:picMk id="2" creationId="{4FA99EED-E3FE-79A0-CEFD-C143DCD46211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56.347" v="79"/>
          <ac:picMkLst>
            <pc:docMk/>
            <pc:sldMk cId="2567299767" sldId="285"/>
            <ac:picMk id="3" creationId="{1BB3E797-8AA6-1C0A-995D-EEA86DAF339B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08.379" v="80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65AA7FC2-7348-8840-4236-984F09D30421}" dt="2026-06-10T17:14:34.724" v="38"/>
          <ac:picMkLst>
            <pc:docMk/>
            <pc:sldMk cId="1589081291" sldId="286"/>
            <ac:picMk id="2" creationId="{588615AB-8503-7864-04BD-815CD9A90697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08.379" v="80"/>
          <ac:picMkLst>
            <pc:docMk/>
            <pc:sldMk cId="1589081291" sldId="286"/>
            <ac:picMk id="3" creationId="{A9678D14-4F51-881C-83A0-CBE0187037E2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15.160" v="81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65AA7FC2-7348-8840-4236-984F09D30421}" dt="2026-06-10T17:14:32.537" v="37"/>
          <ac:picMkLst>
            <pc:docMk/>
            <pc:sldMk cId="3230879835" sldId="287"/>
            <ac:picMk id="2" creationId="{E7271522-0209-313A-14C5-23AE201EB3F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15.160" v="81"/>
          <ac:picMkLst>
            <pc:docMk/>
            <pc:sldMk cId="3230879835" sldId="287"/>
            <ac:picMk id="3" creationId="{2D314F29-A851-5BD1-37F2-26A9486F8353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22.285" v="82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65AA7FC2-7348-8840-4236-984F09D30421}" dt="2026-06-10T17:14:31.318" v="36"/>
          <ac:picMkLst>
            <pc:docMk/>
            <pc:sldMk cId="1466887565" sldId="288"/>
            <ac:picMk id="2" creationId="{9B9A6962-631E-C008-BC9F-37D3FAF4073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22.285" v="82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 add ord replId">
        <pc:chgData name="Erica Recktenwald" userId="S::er778326@ucf.edu::985716bf-8f0f-42eb-9d11-07138d18d755" providerId="AD" clId="Web-{65AA7FC2-7348-8840-4236-984F09D30421}" dt="2026-06-10T17:14:12.630" v="35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65AA7FC2-7348-8840-4236-984F09D30421}" dt="2026-06-10T17:14:12.630" v="35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addSp modSp add replId">
        <pc:chgData name="Erica Recktenwald" userId="S::er778326@ucf.edu::985716bf-8f0f-42eb-9d11-07138d18d755" providerId="AD" clId="Web-{65AA7FC2-7348-8840-4236-984F09D30421}" dt="2026-06-10T17:29:18.655" v="6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65AA7FC2-7348-8840-4236-984F09D30421}" dt="2026-06-10T17:29:18.655" v="63"/>
          <ac:picMkLst>
            <pc:docMk/>
            <pc:sldMk cId="1824853442" sldId="290"/>
            <ac:picMk id="2" creationId="{28044DB4-6255-55A8-9C91-88ABB75B7CD9}"/>
          </ac:picMkLst>
        </pc:picChg>
      </pc:sldChg>
      <pc:sldChg chg="addSp delSp modSp add replId">
        <pc:chgData name="Erica Recktenwald" userId="S::er778326@ucf.edu::985716bf-8f0f-42eb-9d11-07138d18d755" providerId="AD" clId="Web-{65AA7FC2-7348-8840-4236-984F09D30421}" dt="2026-06-10T17:32:32.895" v="85"/>
        <pc:sldMkLst>
          <pc:docMk/>
          <pc:sldMk cId="2198178949" sldId="291"/>
        </pc:sldMkLst>
        <pc:picChg chg="add mod">
          <ac:chgData name="Erica Recktenwald" userId="S::er778326@ucf.edu::985716bf-8f0f-42eb-9d11-07138d18d755" providerId="AD" clId="Web-{65AA7FC2-7348-8840-4236-984F09D30421}" dt="2026-06-10T17:32:32.895" v="85"/>
          <ac:picMkLst>
            <pc:docMk/>
            <pc:sldMk cId="2198178949" sldId="291"/>
            <ac:picMk id="2" creationId="{94E3C119-15E9-42F6-170A-C7EB828D6AA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32:29.285" v="84"/>
          <ac:picMkLst>
            <pc:docMk/>
            <pc:sldMk cId="2198178949" sldId="291"/>
            <ac:picMk id="3" creationId="{08CA2D28-4DEE-F1D6-A35D-C394EF1358FC}"/>
          </ac:picMkLst>
        </pc:picChg>
      </pc:sldChg>
      <pc:sldChg chg="add del replId">
        <pc:chgData name="Erica Recktenwald" userId="S::er778326@ucf.edu::985716bf-8f0f-42eb-9d11-07138d18d755" providerId="AD" clId="Web-{65AA7FC2-7348-8840-4236-984F09D30421}" dt="2026-06-10T17:29:24.858" v="64"/>
        <pc:sldMkLst>
          <pc:docMk/>
          <pc:sldMk cId="2472437600" sldId="291"/>
        </pc:sldMkLst>
      </pc:sldChg>
    </pc:docChg>
  </pc:docChgLst>
  <pc:docChgLst>
    <pc:chgData name="Erica Recktenwald" userId="S::er778326@ucf.edu::985716bf-8f0f-42eb-9d11-07138d18d755" providerId="AD" clId="Web-{FB5F4789-3638-A8C2-270A-7A3F969875AB}"/>
    <pc:docChg chg="modSld">
      <pc:chgData name="Erica Recktenwald" userId="S::er778326@ucf.edu::985716bf-8f0f-42eb-9d11-07138d18d755" providerId="AD" clId="Web-{FB5F4789-3638-A8C2-270A-7A3F969875AB}" dt="2026-06-10T18:50:40.279" v="42"/>
      <pc:docMkLst>
        <pc:docMk/>
      </pc:docMkLst>
      <pc:sldChg chg="delSp">
        <pc:chgData name="Erica Recktenwald" userId="S::er778326@ucf.edu::985716bf-8f0f-42eb-9d11-07138d18d755" providerId="AD" clId="Web-{FB5F4789-3638-A8C2-270A-7A3F969875AB}" dt="2026-06-10T18:47:09.930" v="1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FB5F4789-3638-A8C2-270A-7A3F969875AB}" dt="2026-06-10T18:47:09.930" v="11"/>
          <ac:picMkLst>
            <pc:docMk/>
            <pc:sldMk cId="4111336775" sldId="258"/>
            <ac:picMk id="3" creationId="{6EFF1CAD-792F-DAC0-B2D4-68351C89182E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1.430" v="1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FB5F4789-3638-A8C2-270A-7A3F969875AB}" dt="2026-06-10T18:47:11.430" v="12"/>
          <ac:picMkLst>
            <pc:docMk/>
            <pc:sldMk cId="2337169826" sldId="260"/>
            <ac:picMk id="2" creationId="{ADC2FA63-6A70-E727-3170-D0B002CCCF4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2.820" v="1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FB5F4789-3638-A8C2-270A-7A3F969875AB}" dt="2026-06-10T18:47:12.820" v="13"/>
          <ac:picMkLst>
            <pc:docMk/>
            <pc:sldMk cId="752441942" sldId="262"/>
            <ac:picMk id="2" creationId="{D3C790D8-D374-54CB-CCD4-6CF1E6F0A6F7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46:25.272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FB5F4789-3638-A8C2-270A-7A3F969875AB}" dt="2026-06-10T18:46:25.272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05.258" v="10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FB5F4789-3638-A8C2-270A-7A3F969875AB}" dt="2026-06-10T18:47:05.258" v="10" actId="20577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45.087" v="20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FB5F4789-3638-A8C2-270A-7A3F969875AB}" dt="2026-06-10T18:47:45.087" v="2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9:47.590" v="29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FB5F4789-3638-A8C2-270A-7A3F969875AB}" dt="2026-06-10T18:49:47.590" v="29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53.978" v="21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FB5F4789-3638-A8C2-270A-7A3F969875AB}" dt="2026-06-10T18:47:53.978" v="21"/>
          <ac:picMkLst>
            <pc:docMk/>
            <pc:sldMk cId="170817877" sldId="272"/>
            <ac:picMk id="3" creationId="{F71BC80A-7E05-3844-5E60-BD75603D5F9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5.415" v="22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FB5F4789-3638-A8C2-270A-7A3F969875AB}" dt="2026-06-10T18:47:55.415" v="22"/>
          <ac:picMkLst>
            <pc:docMk/>
            <pc:sldMk cId="2916058188" sldId="273"/>
            <ac:picMk id="2" creationId="{9E35D4BE-3536-78F7-B103-D8BB63822B36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6.775" v="23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FB5F4789-3638-A8C2-270A-7A3F969875AB}" dt="2026-06-10T18:47:56.775" v="23"/>
          <ac:picMkLst>
            <pc:docMk/>
            <pc:sldMk cId="256874216" sldId="274"/>
            <ac:picMk id="2" creationId="{94404CAC-BA3D-B29F-1FE6-421B63E722E7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8:01.228" v="25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FB5F4789-3638-A8C2-270A-7A3F969875AB}" dt="2026-06-10T18:48:01.228" v="25"/>
          <ac:picMkLst>
            <pc:docMk/>
            <pc:sldMk cId="3750920841" sldId="275"/>
            <ac:picMk id="2" creationId="{9E611502-272C-DC72-6234-D2D8ED82202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8.384" v="24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FB5F4789-3638-A8C2-270A-7A3F969875AB}" dt="2026-06-10T18:47:58.384" v="24"/>
          <ac:picMkLst>
            <pc:docMk/>
            <pc:sldMk cId="1552043980" sldId="276"/>
            <ac:picMk id="2" creationId="{E11BB433-1A1A-C3AE-1878-63C3FDA9E620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07.825" v="30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FB5F4789-3638-A8C2-270A-7A3F969875AB}" dt="2026-06-10T18:50:07.825" v="30"/>
          <ac:picMkLst>
            <pc:docMk/>
            <pc:sldMk cId="1021730227" sldId="278"/>
            <ac:picMk id="2" creationId="{859848EF-77DB-C314-8184-DFB58953DFA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0.341" v="31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FB5F4789-3638-A8C2-270A-7A3F969875AB}" dt="2026-06-10T18:50:10.341" v="31"/>
          <ac:picMkLst>
            <pc:docMk/>
            <pc:sldMk cId="2304929149" sldId="281"/>
            <ac:picMk id="2" creationId="{61A3D942-5BF4-CFA7-B7ED-E99A31E10C55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435" v="32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FB5F4789-3638-A8C2-270A-7A3F969875AB}" dt="2026-06-10T18:50:15.435" v="32"/>
          <ac:picMkLst>
            <pc:docMk/>
            <pc:sldMk cId="3590664858" sldId="282"/>
            <ac:picMk id="3" creationId="{6E75AA21-8521-2BB7-5160-1E122C976A6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825" v="33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FB5F4789-3638-A8C2-270A-7A3F969875AB}" dt="2026-06-10T18:50:15.825" v="33"/>
          <ac:picMkLst>
            <pc:docMk/>
            <pc:sldMk cId="2098360129" sldId="283"/>
            <ac:picMk id="3" creationId="{56B0C768-B22F-580B-4F61-653C81FC24A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4.670" v="38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FB5F4789-3638-A8C2-270A-7A3F969875AB}" dt="2026-06-10T18:50:34.670" v="38"/>
          <ac:picMkLst>
            <pc:docMk/>
            <pc:sldMk cId="2567299767" sldId="285"/>
            <ac:picMk id="3" creationId="{1BB3E797-8AA6-1C0A-995D-EEA86DAF339B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5.826" v="39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FB5F4789-3638-A8C2-270A-7A3F969875AB}" dt="2026-06-10T18:50:35.826" v="39"/>
          <ac:picMkLst>
            <pc:docMk/>
            <pc:sldMk cId="1589081291" sldId="286"/>
            <ac:picMk id="3" creationId="{A9678D14-4F51-881C-83A0-CBE0187037E2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7.420" v="40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FB5F4789-3638-A8C2-270A-7A3F969875AB}" dt="2026-06-10T18:50:37.420" v="40"/>
          <ac:picMkLst>
            <pc:docMk/>
            <pc:sldMk cId="3230879835" sldId="287"/>
            <ac:picMk id="3" creationId="{2D314F29-A851-5BD1-37F2-26A9486F835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8.717" v="41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FB5F4789-3638-A8C2-270A-7A3F969875AB}" dt="2026-06-10T18:50:38.717" v="41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50:30.404" v="37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FB5F4789-3638-A8C2-270A-7A3F969875AB}" dt="2026-06-10T18:50:30.404" v="37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14.258" v="1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FB5F4789-3638-A8C2-270A-7A3F969875AB}" dt="2026-06-10T18:47:14.258" v="14"/>
          <ac:picMkLst>
            <pc:docMk/>
            <pc:sldMk cId="1824853442" sldId="290"/>
            <ac:picMk id="2" creationId="{28044DB4-6255-55A8-9C91-88ABB75B7CD9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40.279" v="42"/>
        <pc:sldMkLst>
          <pc:docMk/>
          <pc:sldMk cId="2198178949" sldId="291"/>
        </pc:sldMkLst>
        <pc:picChg chg="del">
          <ac:chgData name="Erica Recktenwald" userId="S::er778326@ucf.edu::985716bf-8f0f-42eb-9d11-07138d18d755" providerId="AD" clId="Web-{FB5F4789-3638-A8C2-270A-7A3F969875AB}" dt="2026-06-10T18:50:40.279" v="42"/>
          <ac:picMkLst>
            <pc:docMk/>
            <pc:sldMk cId="2198178949" sldId="291"/>
            <ac:picMk id="2" creationId="{94E3C119-15E9-42F6-170A-C7EB828D6AA5}"/>
          </ac:picMkLst>
        </pc:picChg>
      </pc:sldChg>
    </pc:docChg>
  </pc:docChgLst>
  <pc:docChgLst>
    <pc:chgData name="Erica Recktenwald" userId="S::er778326@ucf.edu::985716bf-8f0f-42eb-9d11-07138d18d755" providerId="AD" clId="Web-{E7F0D1FC-52CF-FB53-58DA-90E34410BC95}"/>
    <pc:docChg chg="addSld delSld modSld">
      <pc:chgData name="Erica Recktenwald" userId="S::er778326@ucf.edu::985716bf-8f0f-42eb-9d11-07138d18d755" providerId="AD" clId="Web-{E7F0D1FC-52CF-FB53-58DA-90E34410BC95}" dt="2026-06-10T20:45:34.360" v="69"/>
      <pc:docMkLst>
        <pc:docMk/>
      </pc:docMkLst>
      <pc:sldChg chg="addSp delSp modSp">
        <pc:chgData name="Erica Recktenwald" userId="S::er778326@ucf.edu::985716bf-8f0f-42eb-9d11-07138d18d755" providerId="AD" clId="Web-{E7F0D1FC-52CF-FB53-58DA-90E34410BC95}" dt="2026-06-10T20:39:38.295" v="50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E7F0D1FC-52CF-FB53-58DA-90E34410BC95}" dt="2026-06-10T20:36:20.262" v="25"/>
          <ac:picMkLst>
            <pc:docMk/>
            <pc:sldMk cId="4111336775" sldId="258"/>
            <ac:picMk id="2" creationId="{61300172-9654-FE34-1B87-A4B2FB3D29D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39:38.295" v="50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08.484" v="51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E7F0D1FC-52CF-FB53-58DA-90E34410BC95}" dt="2026-06-10T20:36:21.794" v="26"/>
          <ac:picMkLst>
            <pc:docMk/>
            <pc:sldMk cId="2337169826" sldId="260"/>
            <ac:picMk id="2" creationId="{BC7A5204-DF9A-A2DC-5405-3A68F4D0B01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08.484" v="51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14.875" v="52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E7F0D1FC-52CF-FB53-58DA-90E34410BC95}" dt="2026-06-10T20:36:23.122" v="27"/>
          <ac:picMkLst>
            <pc:docMk/>
            <pc:sldMk cId="752441942" sldId="262"/>
            <ac:picMk id="2" creationId="{B4D79759-5B65-03D1-8109-FFF618C63D0A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14.875" v="52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E7F0D1FC-52CF-FB53-58DA-90E34410BC95}" dt="2026-06-10T19:20:54.157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7F0D1FC-52CF-FB53-58DA-90E34410BC95}" dt="2026-06-10T19:20:54.157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17.184" v="24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7F0D1FC-52CF-FB53-58DA-90E34410BC95}" dt="2026-06-10T20:36:17.184" v="24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E7F0D1FC-52CF-FB53-58DA-90E34410BC95}" dt="2026-06-10T19:21:19.048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41.575" v="3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7F0D1FC-52CF-FB53-58DA-90E34410BC95}" dt="2026-06-10T20:36:41.575" v="3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E7F0D1FC-52CF-FB53-58DA-90E34410BC95}" dt="2026-06-10T19:21:25.080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7:10.638" v="4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7F0D1FC-52CF-FB53-58DA-90E34410BC95}" dt="2026-06-10T20:37:10.638" v="4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E7F0D1FC-52CF-FB53-58DA-90E34410BC95}" dt="2026-06-10T19:21:31.798" v="18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47.563" v="5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E7F0D1FC-52CF-FB53-58DA-90E34410BC95}" dt="2026-06-10T20:36:51.466" v="35"/>
          <ac:picMkLst>
            <pc:docMk/>
            <pc:sldMk cId="170817877" sldId="272"/>
            <ac:picMk id="2" creationId="{8982F42C-7B52-F311-3189-F817F351F40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47.563" v="55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09.719" v="56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E7F0D1FC-52CF-FB53-58DA-90E34410BC95}" dt="2026-06-10T20:36:52.919" v="36"/>
          <ac:picMkLst>
            <pc:docMk/>
            <pc:sldMk cId="2916058188" sldId="273"/>
            <ac:picMk id="2" creationId="{A4A8E10D-83BB-CEFE-A80F-A26CE35E639D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09.719" v="56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18.563" v="57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E7F0D1FC-52CF-FB53-58DA-90E34410BC95}" dt="2026-06-10T20:36:54.247" v="37"/>
          <ac:picMkLst>
            <pc:docMk/>
            <pc:sldMk cId="256874216" sldId="274"/>
            <ac:picMk id="2" creationId="{4A2134BD-44DB-65CA-05E0-0463D74B742C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18.563" v="57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33.750" v="59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E7F0D1FC-52CF-FB53-58DA-90E34410BC95}" dt="2026-06-10T20:36:57.247" v="39"/>
          <ac:picMkLst>
            <pc:docMk/>
            <pc:sldMk cId="3750920841" sldId="275"/>
            <ac:picMk id="2" creationId="{E1866A1D-E159-D98B-56D3-C582D1098BD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33.750" v="59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26.282" v="58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E7F0D1FC-52CF-FB53-58DA-90E34410BC95}" dt="2026-06-10T20:36:55.763" v="38"/>
          <ac:picMkLst>
            <pc:docMk/>
            <pc:sldMk cId="1552043980" sldId="276"/>
            <ac:picMk id="2" creationId="{133495F1-D728-0639-6C8D-B1282B7A405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26.282" v="58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0.422" v="62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E7F0D1FC-52CF-FB53-58DA-90E34410BC95}" dt="2026-06-10T20:37:16.263" v="46"/>
          <ac:picMkLst>
            <pc:docMk/>
            <pc:sldMk cId="1021730227" sldId="278"/>
            <ac:picMk id="2" creationId="{2DEFB26D-19E1-0B89-ED3F-92B5D45C6E7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0.422" v="62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7.126" v="63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E7F0D1FC-52CF-FB53-58DA-90E34410BC95}" dt="2026-06-10T20:37:17.825" v="47"/>
          <ac:picMkLst>
            <pc:docMk/>
            <pc:sldMk cId="2304929149" sldId="281"/>
            <ac:picMk id="2" creationId="{D24A5C11-9673-226C-2F57-F6AEC3D83E94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7.126" v="63"/>
          <ac:picMkLst>
            <pc:docMk/>
            <pc:sldMk cId="2304929149" sldId="281"/>
            <ac:picMk id="3" creationId="{CF5C8284-54C2-B9E0-13FD-425A96FF1B6C}"/>
          </ac:picMkLst>
        </pc:picChg>
      </pc:sldChg>
      <pc:sldChg chg="del">
        <pc:chgData name="Erica Recktenwald" userId="S::er778326@ucf.edu::985716bf-8f0f-42eb-9d11-07138d18d755" providerId="AD" clId="Web-{E7F0D1FC-52CF-FB53-58DA-90E34410BC95}" dt="2026-06-10T20:37:27.029" v="49"/>
        <pc:sldMkLst>
          <pc:docMk/>
          <pc:sldMk cId="2567299767" sldId="285"/>
        </pc:sldMkLst>
      </pc:sldChg>
      <pc:sldChg chg="modSp del">
        <pc:chgData name="Erica Recktenwald" userId="S::er778326@ucf.edu::985716bf-8f0f-42eb-9d11-07138d18d755" providerId="AD" clId="Web-{E7F0D1FC-52CF-FB53-58DA-90E34410BC95}" dt="2026-06-10T20:37:26.122" v="48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E7F0D1FC-52CF-FB53-58DA-90E34410BC95}" dt="2026-06-10T19:21:38.455" v="20" actId="20577"/>
          <ac:spMkLst>
            <pc:docMk/>
            <pc:sldMk cId="1969956868" sldId="289"/>
            <ac:spMk id="3" creationId="{B51719D7-FBE2-49AF-3A72-8D3E5903C696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21.234" v="53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E7F0D1FC-52CF-FB53-58DA-90E34410BC95}" dt="2026-06-10T20:36:24.559" v="28"/>
          <ac:picMkLst>
            <pc:docMk/>
            <pc:sldMk cId="1824853442" sldId="290"/>
            <ac:picMk id="2" creationId="{BD5D8131-0B7F-7554-A7B9-6FBBAF60BF0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21.234" v="53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30.547" v="54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E7F0D1FC-52CF-FB53-58DA-90E34410BC95}" dt="2026-06-10T20:36:25.653" v="29"/>
          <ac:picMkLst>
            <pc:docMk/>
            <pc:sldMk cId="3990149214" sldId="292"/>
            <ac:picMk id="2" creationId="{CADC624D-806E-A8C1-8F65-1EE849FE814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30.547" v="54"/>
          <ac:picMkLst>
            <pc:docMk/>
            <pc:sldMk cId="3990149214" sldId="292"/>
            <ac:picMk id="3" creationId="{BCEADF67-1F2C-57EE-E8F0-CDE66C6499D8}"/>
          </ac:picMkLst>
        </pc:picChg>
      </pc:sldChg>
      <pc:sldChg chg="delSp del">
        <pc:chgData name="Erica Recktenwald" userId="S::er778326@ucf.edu::985716bf-8f0f-42eb-9d11-07138d18d755" providerId="AD" clId="Web-{E7F0D1FC-52CF-FB53-58DA-90E34410BC95}" dt="2026-06-10T20:44:42.813" v="60"/>
        <pc:sldMkLst>
          <pc:docMk/>
          <pc:sldMk cId="882812447" sldId="293"/>
        </pc:sldMkLst>
        <pc:picChg chg="del">
          <ac:chgData name="Erica Recktenwald" userId="S::er778326@ucf.edu::985716bf-8f0f-42eb-9d11-07138d18d755" providerId="AD" clId="Web-{E7F0D1FC-52CF-FB53-58DA-90E34410BC95}" dt="2026-06-10T20:36:58.732" v="40"/>
          <ac:picMkLst>
            <pc:docMk/>
            <pc:sldMk cId="882812447" sldId="293"/>
            <ac:picMk id="4" creationId="{0C2D1AB4-E6CD-4CE6-45CF-FD4306A6593F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53.016" v="61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E7F0D1FC-52CF-FB53-58DA-90E34410BC95}" dt="2026-06-10T20:44:53.016" v="61"/>
          <ac:picMkLst>
            <pc:docMk/>
            <pc:sldMk cId="3710225147" sldId="294"/>
            <ac:picMk id="2" creationId="{5E955853-AA4B-387F-3F21-F293D71A3CD0}"/>
          </ac:picMkLst>
        </pc:picChg>
        <pc:picChg chg="del">
          <ac:chgData name="Erica Recktenwald" userId="S::er778326@ucf.edu::985716bf-8f0f-42eb-9d11-07138d18d755" providerId="AD" clId="Web-{E7F0D1FC-52CF-FB53-58DA-90E34410BC95}" dt="2026-06-10T20:37:13.872" v="45"/>
          <ac:picMkLst>
            <pc:docMk/>
            <pc:sldMk cId="3710225147" sldId="294"/>
            <ac:picMk id="4" creationId="{A436E2F3-4D29-58E9-DE4F-5B32791B9EA6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34.360" v="69"/>
        <pc:sldMkLst>
          <pc:docMk/>
          <pc:sldMk cId="4187916915" sldId="295"/>
        </pc:sldMkLst>
        <pc:picChg chg="add mod">
          <ac:chgData name="Erica Recktenwald" userId="S::er778326@ucf.edu::985716bf-8f0f-42eb-9d11-07138d18d755" providerId="AD" clId="Web-{E7F0D1FC-52CF-FB53-58DA-90E34410BC95}" dt="2026-06-10T20:45:34.360" v="69"/>
          <ac:picMkLst>
            <pc:docMk/>
            <pc:sldMk cId="4187916915" sldId="295"/>
            <ac:picMk id="2" creationId="{F4876D6E-1154-922B-E72E-CB3348FEF054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8.188" v="67"/>
          <ac:picMkLst>
            <pc:docMk/>
            <pc:sldMk cId="4187916915" sldId="295"/>
            <ac:picMk id="3" creationId="{083F35E4-091D-0C92-9243-5EEBB7B603EF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28.048" v="68"/>
        <pc:sldMkLst>
          <pc:docMk/>
          <pc:sldMk cId="330775809" sldId="296"/>
        </pc:sldMkLst>
        <pc:picChg chg="add mod">
          <ac:chgData name="Erica Recktenwald" userId="S::er778326@ucf.edu::985716bf-8f0f-42eb-9d11-07138d18d755" providerId="AD" clId="Web-{E7F0D1FC-52CF-FB53-58DA-90E34410BC95}" dt="2026-06-10T20:45:28.048" v="68"/>
          <ac:picMkLst>
            <pc:docMk/>
            <pc:sldMk cId="330775809" sldId="296"/>
            <ac:picMk id="2" creationId="{8849CFF8-DBE2-8560-5543-C5F2B7898635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6.454" v="66"/>
          <ac:picMkLst>
            <pc:docMk/>
            <pc:sldMk cId="330775809" sldId="296"/>
            <ac:picMk id="3" creationId="{6D0D0519-25F8-67C4-9071-FB9B20E06083}"/>
          </ac:picMkLst>
        </pc:picChg>
      </pc:sldChg>
    </pc:docChg>
  </pc:docChgLst>
  <pc:docChgLst>
    <pc:chgData name="Erica Recktenwald" userId="S::er778326@ucf.edu::985716bf-8f0f-42eb-9d11-07138d18d755" providerId="AD" clId="Web-{737EE895-99CC-2B6E-2A44-A54CD0A35711}"/>
    <pc:docChg chg="addSld delSld modSld sldOrd">
      <pc:chgData name="Erica Recktenwald" userId="S::er778326@ucf.edu::985716bf-8f0f-42eb-9d11-07138d18d755" providerId="AD" clId="Web-{737EE895-99CC-2B6E-2A44-A54CD0A35711}" dt="2026-06-10T19:13:51.363" v="33"/>
      <pc:docMkLst>
        <pc:docMk/>
      </pc:docMkLst>
      <pc:sldChg chg="addSp modSp">
        <pc:chgData name="Erica Recktenwald" userId="S::er778326@ucf.edu::985716bf-8f0f-42eb-9d11-07138d18d755" providerId="AD" clId="Web-{737EE895-99CC-2B6E-2A44-A54CD0A35711}" dt="2026-06-10T19:02:19.372" v="0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737EE895-99CC-2B6E-2A44-A54CD0A35711}" dt="2026-06-10T19:02:19.372" v="0"/>
          <ac:picMkLst>
            <pc:docMk/>
            <pc:sldMk cId="4111336775" sldId="258"/>
            <ac:picMk id="2" creationId="{61300172-9654-FE34-1B87-A4B2FB3D29D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0.212" v="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737EE895-99CC-2B6E-2A44-A54CD0A35711}" dt="2026-06-10T19:08:30.212" v="1"/>
          <ac:picMkLst>
            <pc:docMk/>
            <pc:sldMk cId="2337169826" sldId="260"/>
            <ac:picMk id="2" creationId="{BC7A5204-DF9A-A2DC-5405-3A68F4D0B01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5.134" v="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737EE895-99CC-2B6E-2A44-A54CD0A35711}" dt="2026-06-10T19:08:35.134" v="2"/>
          <ac:picMkLst>
            <pc:docMk/>
            <pc:sldMk cId="752441942" sldId="262"/>
            <ac:picMk id="2" creationId="{B4D79759-5B65-03D1-8109-FFF618C63D0A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0.777" v="8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737EE895-99CC-2B6E-2A44-A54CD0A35711}" dt="2026-06-10T19:09:50.777" v="8"/>
          <ac:picMkLst>
            <pc:docMk/>
            <pc:sldMk cId="170817877" sldId="272"/>
            <ac:picMk id="2" creationId="{8982F42C-7B52-F311-3189-F817F351F40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9.215" v="9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737EE895-99CC-2B6E-2A44-A54CD0A35711}" dt="2026-06-10T19:09:59.215" v="9"/>
          <ac:picMkLst>
            <pc:docMk/>
            <pc:sldMk cId="2916058188" sldId="273"/>
            <ac:picMk id="2" creationId="{A4A8E10D-83BB-CEFE-A80F-A26CE35E639D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07.840" v="10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737EE895-99CC-2B6E-2A44-A54CD0A35711}" dt="2026-06-10T19:10:07.840" v="10"/>
          <ac:picMkLst>
            <pc:docMk/>
            <pc:sldMk cId="256874216" sldId="274"/>
            <ac:picMk id="2" creationId="{4A2134BD-44DB-65CA-05E0-0463D74B742C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9.653" v="12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737EE895-99CC-2B6E-2A44-A54CD0A35711}" dt="2026-06-10T19:10:19.653" v="12"/>
          <ac:picMkLst>
            <pc:docMk/>
            <pc:sldMk cId="3750920841" sldId="275"/>
            <ac:picMk id="2" creationId="{E1866A1D-E159-D98B-56D3-C582D1098BD0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3.559" v="11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737EE895-99CC-2B6E-2A44-A54CD0A35711}" dt="2026-06-10T19:10:13.559" v="11"/>
          <ac:picMkLst>
            <pc:docMk/>
            <pc:sldMk cId="1552043980" sldId="276"/>
            <ac:picMk id="2" creationId="{133495F1-D728-0639-6C8D-B1282B7A405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05.424" v="25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737EE895-99CC-2B6E-2A44-A54CD0A35711}" dt="2026-06-10T19:13:05.424" v="25"/>
          <ac:picMkLst>
            <pc:docMk/>
            <pc:sldMk cId="1021730227" sldId="278"/>
            <ac:picMk id="2" creationId="{2DEFB26D-19E1-0B89-ED3F-92B5D45C6E78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18.222" v="26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737EE895-99CC-2B6E-2A44-A54CD0A35711}" dt="2026-06-10T19:13:18.222" v="26"/>
          <ac:picMkLst>
            <pc:docMk/>
            <pc:sldMk cId="2304929149" sldId="281"/>
            <ac:picMk id="2" creationId="{D24A5C11-9673-226C-2F57-F6AEC3D83E94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37.332" v="27"/>
        <pc:sldMkLst>
          <pc:docMk/>
          <pc:sldMk cId="3590664858" sldId="282"/>
        </pc:sldMkLst>
      </pc:sldChg>
      <pc:sldChg chg="del">
        <pc:chgData name="Erica Recktenwald" userId="S::er778326@ucf.edu::985716bf-8f0f-42eb-9d11-07138d18d755" providerId="AD" clId="Web-{737EE895-99CC-2B6E-2A44-A54CD0A35711}" dt="2026-06-10T19:13:38.347" v="28"/>
        <pc:sldMkLst>
          <pc:docMk/>
          <pc:sldMk cId="2098360129" sldId="283"/>
        </pc:sldMkLst>
      </pc:sldChg>
      <pc:sldChg chg="addSp modSp">
        <pc:chgData name="Erica Recktenwald" userId="S::er778326@ucf.edu::985716bf-8f0f-42eb-9d11-07138d18d755" providerId="AD" clId="Web-{737EE895-99CC-2B6E-2A44-A54CD0A35711}" dt="2026-06-10T19:13:46.598" v="29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737EE895-99CC-2B6E-2A44-A54CD0A35711}" dt="2026-06-10T19:13:46.598" v="29"/>
          <ac:picMkLst>
            <pc:docMk/>
            <pc:sldMk cId="2567299767" sldId="285"/>
            <ac:picMk id="2" creationId="{29B0344E-36E8-A2F7-F8FE-0AF2BBB5312E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3"/>
        <pc:sldMkLst>
          <pc:docMk/>
          <pc:sldMk cId="1589081291" sldId="286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2"/>
        <pc:sldMkLst>
          <pc:docMk/>
          <pc:sldMk cId="3230879835" sldId="287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1"/>
        <pc:sldMkLst>
          <pc:docMk/>
          <pc:sldMk cId="1466887565" sldId="288"/>
        </pc:sldMkLst>
      </pc:sldChg>
      <pc:sldChg chg="addSp modSp">
        <pc:chgData name="Erica Recktenwald" userId="S::er778326@ucf.edu::985716bf-8f0f-42eb-9d11-07138d18d755" providerId="AD" clId="Web-{737EE895-99CC-2B6E-2A44-A54CD0A35711}" dt="2026-06-10T19:08:40.119" v="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737EE895-99CC-2B6E-2A44-A54CD0A35711}" dt="2026-06-10T19:08:40.119" v="3"/>
          <ac:picMkLst>
            <pc:docMk/>
            <pc:sldMk cId="1824853442" sldId="290"/>
            <ac:picMk id="2" creationId="{BD5D8131-0B7F-7554-A7B9-6FBBAF60BF08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0"/>
        <pc:sldMkLst>
          <pc:docMk/>
          <pc:sldMk cId="2198178949" sldId="291"/>
        </pc:sldMkLst>
      </pc:sldChg>
      <pc:sldChg chg="addSp modSp new">
        <pc:chgData name="Erica Recktenwald" userId="S::er778326@ucf.edu::985716bf-8f0f-42eb-9d11-07138d18d755" providerId="AD" clId="Web-{737EE895-99CC-2B6E-2A44-A54CD0A35711}" dt="2026-06-10T19:08:55.260" v="6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737EE895-99CC-2B6E-2A44-A54CD0A35711}" dt="2026-06-10T19:08:55.260" v="6"/>
          <ac:picMkLst>
            <pc:docMk/>
            <pc:sldMk cId="3990149214" sldId="292"/>
            <ac:picMk id="2" creationId="{CADC624D-806E-A8C1-8F65-1EE849FE8140}"/>
          </ac:picMkLst>
        </pc:picChg>
      </pc:sldChg>
      <pc:sldChg chg="addSp delSp modSp new">
        <pc:chgData name="Erica Recktenwald" userId="S::er778326@ucf.edu::985716bf-8f0f-42eb-9d11-07138d18d755" providerId="AD" clId="Web-{737EE895-99CC-2B6E-2A44-A54CD0A35711}" dt="2026-06-10T19:11:31.031" v="16"/>
        <pc:sldMkLst>
          <pc:docMk/>
          <pc:sldMk cId="882812447" sldId="293"/>
        </pc:sldMkLst>
        <pc:spChg chg="del">
          <ac:chgData name="Erica Recktenwald" userId="S::er778326@ucf.edu::985716bf-8f0f-42eb-9d11-07138d18d755" providerId="AD" clId="Web-{737EE895-99CC-2B6E-2A44-A54CD0A35711}" dt="2026-06-10T19:10:34.841" v="14"/>
          <ac:spMkLst>
            <pc:docMk/>
            <pc:sldMk cId="882812447" sldId="293"/>
            <ac:spMk id="2" creationId="{40FF96E6-5546-8096-DACB-8CFB47019C83}"/>
          </ac:spMkLst>
        </pc:spChg>
        <pc:spChg chg="del">
          <ac:chgData name="Erica Recktenwald" userId="S::er778326@ucf.edu::985716bf-8f0f-42eb-9d11-07138d18d755" providerId="AD" clId="Web-{737EE895-99CC-2B6E-2A44-A54CD0A35711}" dt="2026-06-10T19:10:37.623" v="15"/>
          <ac:spMkLst>
            <pc:docMk/>
            <pc:sldMk cId="882812447" sldId="293"/>
            <ac:spMk id="3" creationId="{F202754F-7825-4BB2-F1B5-D8593352B2C5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1:31.031" v="16"/>
          <ac:picMkLst>
            <pc:docMk/>
            <pc:sldMk cId="882812447" sldId="293"/>
            <ac:picMk id="4" creationId="{0C2D1AB4-E6CD-4CE6-45CF-FD4306A6593F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09:02.182" v="7"/>
        <pc:sldMkLst>
          <pc:docMk/>
          <pc:sldMk cId="2939072245" sldId="293"/>
        </pc:sldMkLst>
      </pc:sldChg>
      <pc:sldChg chg="addSp delSp modSp new ord">
        <pc:chgData name="Erica Recktenwald" userId="S::er778326@ucf.edu::985716bf-8f0f-42eb-9d11-07138d18d755" providerId="AD" clId="Web-{737EE895-99CC-2B6E-2A44-A54CD0A35711}" dt="2026-06-10T19:12:53.955" v="24"/>
        <pc:sldMkLst>
          <pc:docMk/>
          <pc:sldMk cId="3710225147" sldId="294"/>
        </pc:sldMkLst>
        <pc:spChg chg="del">
          <ac:chgData name="Erica Recktenwald" userId="S::er778326@ucf.edu::985716bf-8f0f-42eb-9d11-07138d18d755" providerId="AD" clId="Web-{737EE895-99CC-2B6E-2A44-A54CD0A35711}" dt="2026-06-10T19:12:22.439" v="19"/>
          <ac:spMkLst>
            <pc:docMk/>
            <pc:sldMk cId="3710225147" sldId="294"/>
            <ac:spMk id="2" creationId="{2407BF86-6D57-2F41-7885-B41B5FDFE229}"/>
          </ac:spMkLst>
        </pc:spChg>
        <pc:spChg chg="del">
          <ac:chgData name="Erica Recktenwald" userId="S::er778326@ucf.edu::985716bf-8f0f-42eb-9d11-07138d18d755" providerId="AD" clId="Web-{737EE895-99CC-2B6E-2A44-A54CD0A35711}" dt="2026-06-10T19:12:21.314" v="18"/>
          <ac:spMkLst>
            <pc:docMk/>
            <pc:sldMk cId="3710225147" sldId="294"/>
            <ac:spMk id="3" creationId="{B913EC02-428A-57BA-961A-9588E0B57FEA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2:26.720" v="20"/>
          <ac:picMkLst>
            <pc:docMk/>
            <pc:sldMk cId="3710225147" sldId="294"/>
            <ac:picMk id="4" creationId="{A436E2F3-4D29-58E9-DE4F-5B32791B9EA6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12:50.096" v="23"/>
        <pc:sldMkLst>
          <pc:docMk/>
          <pc:sldMk cId="823523117" sldId="295"/>
        </pc:sldMkLst>
      </pc:sldChg>
    </pc:docChg>
  </pc:docChgLst>
  <pc:docChgLst>
    <pc:chgData name="Erica Recktenwald" userId="S::er778326@ucf.edu::985716bf-8f0f-42eb-9d11-07138d18d755" providerId="AD" clId="Web-{2986ECD4-B4ED-402D-791D-8E492EBC3E3E}"/>
    <pc:docChg chg="addSld delSld modSld sldOrd">
      <pc:chgData name="Erica Recktenwald" userId="S::er778326@ucf.edu::985716bf-8f0f-42eb-9d11-07138d18d755" providerId="AD" clId="Web-{2986ECD4-B4ED-402D-791D-8E492EBC3E3E}" dt="2026-06-11T15:06:02.353" v="110"/>
      <pc:docMkLst>
        <pc:docMk/>
      </pc:docMkLst>
      <pc:sldChg chg="addSp delSp modSp">
        <pc:chgData name="Erica Recktenwald" userId="S::er778326@ucf.edu::985716bf-8f0f-42eb-9d11-07138d18d755" providerId="AD" clId="Web-{2986ECD4-B4ED-402D-791D-8E492EBC3E3E}" dt="2026-06-11T15:01:49.649" v="66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2986ECD4-B4ED-402D-791D-8E492EBC3E3E}" dt="2026-06-11T15:01:49.649" v="66"/>
          <ac:picMkLst>
            <pc:docMk/>
            <pc:sldMk cId="4111336775" sldId="258"/>
            <ac:picMk id="2" creationId="{FA3A3EBB-2F9D-7EA7-D3E9-CA212246AB3C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6:51.960" v="14"/>
          <ac:picMkLst>
            <pc:docMk/>
            <pc:sldMk cId="4111336775" sldId="258"/>
            <ac:picMk id="3" creationId="{D2D9A179-FA28-7981-5E2F-AEA9BDC4F2DE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1:53.086" v="67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2986ECD4-B4ED-402D-791D-8E492EBC3E3E}" dt="2026-06-11T15:01:53.086" v="67"/>
          <ac:picMkLst>
            <pc:docMk/>
            <pc:sldMk cId="2337169826" sldId="260"/>
            <ac:picMk id="2" creationId="{C24B8B6D-5A5D-AA67-2079-C23360620FD5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6:52.944" v="15"/>
          <ac:picMkLst>
            <pc:docMk/>
            <pc:sldMk cId="2337169826" sldId="260"/>
            <ac:picMk id="3" creationId="{E8E71099-3329-0863-4337-64AF31915BC0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1:59.852" v="68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2986ECD4-B4ED-402D-791D-8E492EBC3E3E}" dt="2026-06-11T15:01:59.852" v="68"/>
          <ac:picMkLst>
            <pc:docMk/>
            <pc:sldMk cId="752441942" sldId="262"/>
            <ac:picMk id="2" creationId="{6E2A3477-B463-D017-3A06-662C184359AD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6:53.928" v="16"/>
          <ac:picMkLst>
            <pc:docMk/>
            <pc:sldMk cId="752441942" sldId="262"/>
            <ac:picMk id="3" creationId="{9CA94449-A171-DC48-D094-5C71AC9C1306}"/>
          </ac:picMkLst>
        </pc:picChg>
      </pc:sldChg>
      <pc:sldChg chg="modSp">
        <pc:chgData name="Erica Recktenwald" userId="S::er778326@ucf.edu::985716bf-8f0f-42eb-9d11-07138d18d755" providerId="AD" clId="Web-{2986ECD4-B4ED-402D-791D-8E492EBC3E3E}" dt="2026-06-11T14:56:17.178" v="6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2986ECD4-B4ED-402D-791D-8E492EBC3E3E}" dt="2026-06-11T14:56:17.178" v="6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2986ECD4-B4ED-402D-791D-8E492EBC3E3E}" dt="2026-06-11T14:57:20.350" v="29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2986ECD4-B4ED-402D-791D-8E492EBC3E3E}" dt="2026-06-11T14:57:20.350" v="29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2986ECD4-B4ED-402D-791D-8E492EBC3E3E}" dt="2026-06-11T14:56:30.272" v="8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2986ECD4-B4ED-402D-791D-8E492EBC3E3E}" dt="2026-06-11T15:02:38.539" v="79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2986ECD4-B4ED-402D-791D-8E492EBC3E3E}" dt="2026-06-11T15:02:38.539" v="79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2986ECD4-B4ED-402D-791D-8E492EBC3E3E}" dt="2026-06-11T14:56:38.381" v="10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2986ECD4-B4ED-402D-791D-8E492EBC3E3E}" dt="2026-06-11T14:57:56.741" v="40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2986ECD4-B4ED-402D-791D-8E492EBC3E3E}" dt="2026-06-11T14:57:56.741" v="40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2986ECD4-B4ED-402D-791D-8E492EBC3E3E}" dt="2026-06-11T14:56:44.882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2986ECD4-B4ED-402D-791D-8E492EBC3E3E}" dt="2026-06-11T15:02:47.961" v="80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2986ECD4-B4ED-402D-791D-8E492EBC3E3E}" dt="2026-06-11T15:02:47.961" v="80"/>
          <ac:picMkLst>
            <pc:docMk/>
            <pc:sldMk cId="170817877" sldId="272"/>
            <ac:picMk id="2" creationId="{4ED9836A-734E-A736-B6C2-F0BB36E93F4C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6:56.960" v="18"/>
          <ac:picMkLst>
            <pc:docMk/>
            <pc:sldMk cId="170817877" sldId="272"/>
            <ac:picMk id="3" creationId="{783CD725-8F71-5F8A-7AAB-7161D45C458C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2:53.586" v="81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2986ECD4-B4ED-402D-791D-8E492EBC3E3E}" dt="2026-06-11T15:02:53.586" v="81"/>
          <ac:picMkLst>
            <pc:docMk/>
            <pc:sldMk cId="2916058188" sldId="273"/>
            <ac:picMk id="2" creationId="{1770A054-61B5-8691-6BA2-B2563A717680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6:59.053" v="19"/>
          <ac:picMkLst>
            <pc:docMk/>
            <pc:sldMk cId="2916058188" sldId="273"/>
            <ac:picMk id="3" creationId="{AE46C3B0-7B53-D3B3-A7CF-0268C21CF5A3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3:01.086" v="82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2986ECD4-B4ED-402D-791D-8E492EBC3E3E}" dt="2026-06-11T15:03:01.086" v="82"/>
          <ac:picMkLst>
            <pc:docMk/>
            <pc:sldMk cId="256874216" sldId="274"/>
            <ac:picMk id="2" creationId="{C5C4D965-5F58-7B24-E6D1-59920EB481E4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7:00.210" v="20"/>
          <ac:picMkLst>
            <pc:docMk/>
            <pc:sldMk cId="256874216" sldId="274"/>
            <ac:picMk id="3" creationId="{E9833659-3B9A-AEFA-F280-8A194BA23964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3:25.040" v="86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2986ECD4-B4ED-402D-791D-8E492EBC3E3E}" dt="2026-06-11T15:03:25.040" v="86"/>
          <ac:picMkLst>
            <pc:docMk/>
            <pc:sldMk cId="1552043980" sldId="276"/>
            <ac:picMk id="2" creationId="{11FA1C31-5C46-00B4-B9B4-FEF52BBFDC39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7:01.319" v="21"/>
          <ac:picMkLst>
            <pc:docMk/>
            <pc:sldMk cId="1552043980" sldId="276"/>
            <ac:picMk id="3" creationId="{2271F380-E1A3-DE46-23BE-9A1A3A2BFE27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3:58.337" v="9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2986ECD4-B4ED-402D-791D-8E492EBC3E3E}" dt="2026-06-11T15:03:58.337" v="91"/>
          <ac:picMkLst>
            <pc:docMk/>
            <pc:sldMk cId="1021730227" sldId="278"/>
            <ac:picMk id="2" creationId="{4A40A298-BD5D-1958-6A2A-1A5F82B83864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7:03.991" v="23"/>
          <ac:picMkLst>
            <pc:docMk/>
            <pc:sldMk cId="1021730227" sldId="278"/>
            <ac:picMk id="3" creationId="{BA07A4AD-F3F4-7B59-C2C4-42C1AE4FF098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4:10.712" v="95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2986ECD4-B4ED-402D-791D-8E492EBC3E3E}" dt="2026-06-11T15:04:10.712" v="95"/>
          <ac:picMkLst>
            <pc:docMk/>
            <pc:sldMk cId="2304929149" sldId="281"/>
            <ac:picMk id="2" creationId="{3455B67A-2F7E-0EE6-8F27-EA4A69F34ADB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7:05.335" v="24"/>
          <ac:picMkLst>
            <pc:docMk/>
            <pc:sldMk cId="2304929149" sldId="281"/>
            <ac:picMk id="3" creationId="{081CBE24-9568-2233-1B0C-4E8263259F45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2:14.164" v="7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2986ECD4-B4ED-402D-791D-8E492EBC3E3E}" dt="2026-06-11T15:02:14.164" v="73"/>
          <ac:picMkLst>
            <pc:docMk/>
            <pc:sldMk cId="1824853442" sldId="290"/>
            <ac:picMk id="2" creationId="{B0521347-E9DE-F7E0-CE90-2EFD670CD7D3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6:55.538" v="17"/>
          <ac:picMkLst>
            <pc:docMk/>
            <pc:sldMk cId="1824853442" sldId="290"/>
            <ac:picMk id="3" creationId="{ED195D8E-1EF1-EEF2-ABD4-4F54737F5286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3:52.962" v="90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2986ECD4-B4ED-402D-791D-8E492EBC3E3E}" dt="2026-06-11T14:57:02.475" v="22"/>
          <ac:picMkLst>
            <pc:docMk/>
            <pc:sldMk cId="3710225147" sldId="294"/>
            <ac:picMk id="2" creationId="{D7BF0E39-ECDF-A189-E2D8-BD9ED1890D16}"/>
          </ac:picMkLst>
        </pc:picChg>
        <pc:picChg chg="add mod">
          <ac:chgData name="Erica Recktenwald" userId="S::er778326@ucf.edu::985716bf-8f0f-42eb-9d11-07138d18d755" providerId="AD" clId="Web-{2986ECD4-B4ED-402D-791D-8E492EBC3E3E}" dt="2026-06-11T15:03:52.962" v="90"/>
          <ac:picMkLst>
            <pc:docMk/>
            <pc:sldMk cId="3710225147" sldId="294"/>
            <ac:picMk id="3" creationId="{927776E8-B171-2162-DD48-1A1EE3FE68F1}"/>
          </ac:picMkLst>
        </pc:picChg>
      </pc:sldChg>
      <pc:sldChg chg="modSp add ord replId">
        <pc:chgData name="Erica Recktenwald" userId="S::er778326@ucf.edu::985716bf-8f0f-42eb-9d11-07138d18d755" providerId="AD" clId="Web-{2986ECD4-B4ED-402D-791D-8E492EBC3E3E}" dt="2026-06-11T14:58:20.241" v="49" actId="20577"/>
        <pc:sldMkLst>
          <pc:docMk/>
          <pc:sldMk cId="3989687017" sldId="295"/>
        </pc:sldMkLst>
        <pc:spChg chg="mod">
          <ac:chgData name="Erica Recktenwald" userId="S::er778326@ucf.edu::985716bf-8f0f-42eb-9d11-07138d18d755" providerId="AD" clId="Web-{2986ECD4-B4ED-402D-791D-8E492EBC3E3E}" dt="2026-06-11T14:58:20.241" v="49" actId="20577"/>
          <ac:spMkLst>
            <pc:docMk/>
            <pc:sldMk cId="3989687017" sldId="295"/>
            <ac:spMk id="2" creationId="{C71C4E9F-44D5-5B2C-7F5E-1CB4A24D70C0}"/>
          </ac:spMkLst>
        </pc:spChg>
      </pc:sldChg>
      <pc:sldChg chg="addSp modSp add ord replId">
        <pc:chgData name="Erica Recktenwald" userId="S::er778326@ucf.edu::985716bf-8f0f-42eb-9d11-07138d18d755" providerId="AD" clId="Web-{2986ECD4-B4ED-402D-791D-8E492EBC3E3E}" dt="2026-06-11T15:05:02.384" v="102"/>
        <pc:sldMkLst>
          <pc:docMk/>
          <pc:sldMk cId="2946150385" sldId="296"/>
        </pc:sldMkLst>
        <pc:picChg chg="add mod">
          <ac:chgData name="Erica Recktenwald" userId="S::er778326@ucf.edu::985716bf-8f0f-42eb-9d11-07138d18d755" providerId="AD" clId="Web-{2986ECD4-B4ED-402D-791D-8E492EBC3E3E}" dt="2026-06-11T15:05:02.384" v="102"/>
          <ac:picMkLst>
            <pc:docMk/>
            <pc:sldMk cId="2946150385" sldId="296"/>
            <ac:picMk id="2" creationId="{A22AABAF-BD59-8F80-DA8B-CE97DC48E770}"/>
          </ac:picMkLst>
        </pc:picChg>
      </pc:sldChg>
      <pc:sldChg chg="addSp modSp add ord replId">
        <pc:chgData name="Erica Recktenwald" userId="S::er778326@ucf.edu::985716bf-8f0f-42eb-9d11-07138d18d755" providerId="AD" clId="Web-{2986ECD4-B4ED-402D-791D-8E492EBC3E3E}" dt="2026-06-11T15:04:45.556" v="100"/>
        <pc:sldMkLst>
          <pc:docMk/>
          <pc:sldMk cId="1685112647" sldId="297"/>
        </pc:sldMkLst>
        <pc:picChg chg="add mod">
          <ac:chgData name="Erica Recktenwald" userId="S::er778326@ucf.edu::985716bf-8f0f-42eb-9d11-07138d18d755" providerId="AD" clId="Web-{2986ECD4-B4ED-402D-791D-8E492EBC3E3E}" dt="2026-06-11T15:04:45.556" v="100"/>
          <ac:picMkLst>
            <pc:docMk/>
            <pc:sldMk cId="1685112647" sldId="297"/>
            <ac:picMk id="2" creationId="{08F72DD3-EC00-A489-E5CB-1751E10CF656}"/>
          </ac:picMkLst>
        </pc:picChg>
      </pc:sldChg>
      <pc:sldChg chg="addSp modSp add ord replId">
        <pc:chgData name="Erica Recktenwald" userId="S::er778326@ucf.edu::985716bf-8f0f-42eb-9d11-07138d18d755" providerId="AD" clId="Web-{2986ECD4-B4ED-402D-791D-8E492EBC3E3E}" dt="2026-06-11T15:04:35.821" v="99"/>
        <pc:sldMkLst>
          <pc:docMk/>
          <pc:sldMk cId="2072967401" sldId="298"/>
        </pc:sldMkLst>
        <pc:picChg chg="add mod">
          <ac:chgData name="Erica Recktenwald" userId="S::er778326@ucf.edu::985716bf-8f0f-42eb-9d11-07138d18d755" providerId="AD" clId="Web-{2986ECD4-B4ED-402D-791D-8E492EBC3E3E}" dt="2026-06-11T15:04:35.821" v="99"/>
          <ac:picMkLst>
            <pc:docMk/>
            <pc:sldMk cId="2072967401" sldId="298"/>
            <ac:picMk id="2" creationId="{F5D60131-0DD5-61AD-F877-AE118A9F2072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51.056" v="108"/>
        <pc:sldMkLst>
          <pc:docMk/>
          <pc:sldMk cId="4158605625" sldId="299"/>
        </pc:sldMkLst>
        <pc:picChg chg="add mod">
          <ac:chgData name="Erica Recktenwald" userId="S::er778326@ucf.edu::985716bf-8f0f-42eb-9d11-07138d18d755" providerId="AD" clId="Web-{2986ECD4-B4ED-402D-791D-8E492EBC3E3E}" dt="2026-06-11T15:05:51.056" v="108"/>
          <ac:picMkLst>
            <pc:docMk/>
            <pc:sldMk cId="4158605625" sldId="299"/>
            <ac:picMk id="2" creationId="{A589EB5D-EFFC-B7AE-EBA9-1D0D907E4DCF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45.728" v="107"/>
        <pc:sldMkLst>
          <pc:docMk/>
          <pc:sldMk cId="4142580408" sldId="300"/>
        </pc:sldMkLst>
        <pc:picChg chg="add mod">
          <ac:chgData name="Erica Recktenwald" userId="S::er778326@ucf.edu::985716bf-8f0f-42eb-9d11-07138d18d755" providerId="AD" clId="Web-{2986ECD4-B4ED-402D-791D-8E492EBC3E3E}" dt="2026-06-11T15:05:45.728" v="107"/>
          <ac:picMkLst>
            <pc:docMk/>
            <pc:sldMk cId="4142580408" sldId="300"/>
            <ac:picMk id="2" creationId="{0B03C766-D833-7784-9649-865EAB1B4667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40.837" v="106"/>
        <pc:sldMkLst>
          <pc:docMk/>
          <pc:sldMk cId="1033389943" sldId="301"/>
        </pc:sldMkLst>
        <pc:picChg chg="add mod">
          <ac:chgData name="Erica Recktenwald" userId="S::er778326@ucf.edu::985716bf-8f0f-42eb-9d11-07138d18d755" providerId="AD" clId="Web-{2986ECD4-B4ED-402D-791D-8E492EBC3E3E}" dt="2026-06-11T15:05:40.837" v="106"/>
          <ac:picMkLst>
            <pc:docMk/>
            <pc:sldMk cId="1033389943" sldId="301"/>
            <ac:picMk id="2" creationId="{CC9DF0EF-3AD1-03C8-0B56-D3C510B919E7}"/>
          </ac:picMkLst>
        </pc:picChg>
      </pc:sldChg>
      <pc:sldChg chg="modSp add replId">
        <pc:chgData name="Erica Recktenwald" userId="S::er778326@ucf.edu::985716bf-8f0f-42eb-9d11-07138d18d755" providerId="AD" clId="Web-{2986ECD4-B4ED-402D-791D-8E492EBC3E3E}" dt="2026-06-11T14:58:53.195" v="65" actId="20577"/>
        <pc:sldMkLst>
          <pc:docMk/>
          <pc:sldMk cId="1688532949" sldId="302"/>
        </pc:sldMkLst>
        <pc:spChg chg="mod">
          <ac:chgData name="Erica Recktenwald" userId="S::er778326@ucf.edu::985716bf-8f0f-42eb-9d11-07138d18d755" providerId="AD" clId="Web-{2986ECD4-B4ED-402D-791D-8E492EBC3E3E}" dt="2026-06-11T14:58:53.195" v="65" actId="20577"/>
          <ac:spMkLst>
            <pc:docMk/>
            <pc:sldMk cId="1688532949" sldId="302"/>
            <ac:spMk id="2" creationId="{7ED0577F-4B13-4D35-8906-D79529526138}"/>
          </ac:spMkLst>
        </pc:spChg>
      </pc:sldChg>
      <pc:sldChg chg="add del replId">
        <pc:chgData name="Erica Recktenwald" userId="S::er778326@ucf.edu::985716bf-8f0f-42eb-9d11-07138d18d755" providerId="AD" clId="Web-{2986ECD4-B4ED-402D-791D-8E492EBC3E3E}" dt="2026-06-11T15:02:28.492" v="74"/>
        <pc:sldMkLst>
          <pc:docMk/>
          <pc:sldMk cId="2184679353" sldId="303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3:36.305" v="89"/>
        <pc:sldMkLst>
          <pc:docMk/>
          <pc:sldMk cId="4223626245" sldId="303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3:33.446" v="88"/>
        <pc:sldMkLst>
          <pc:docMk/>
          <pc:sldMk cId="755790693" sldId="304"/>
        </pc:sldMkLst>
        <pc:picChg chg="add mod">
          <ac:chgData name="Erica Recktenwald" userId="S::er778326@ucf.edu::985716bf-8f0f-42eb-9d11-07138d18d755" providerId="AD" clId="Web-{2986ECD4-B4ED-402D-791D-8E492EBC3E3E}" dt="2026-06-11T15:03:33.446" v="88"/>
          <ac:picMkLst>
            <pc:docMk/>
            <pc:sldMk cId="755790693" sldId="304"/>
            <ac:picMk id="2" creationId="{5851CC2D-5997-1DBA-B15D-F3B78CA82C89}"/>
          </ac:picMkLst>
        </pc:picChg>
      </pc:sldChg>
      <pc:sldChg chg="add del replId">
        <pc:chgData name="Erica Recktenwald" userId="S::er778326@ucf.edu::985716bf-8f0f-42eb-9d11-07138d18d755" providerId="AD" clId="Web-{2986ECD4-B4ED-402D-791D-8E492EBC3E3E}" dt="2026-06-11T15:02:28.492" v="75"/>
        <pc:sldMkLst>
          <pc:docMk/>
          <pc:sldMk cId="2751098977" sldId="304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2:28.492" v="76"/>
        <pc:sldMkLst>
          <pc:docMk/>
          <pc:sldMk cId="599477081" sldId="305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3:28.133" v="87"/>
        <pc:sldMkLst>
          <pc:docMk/>
          <pc:sldMk cId="2643718657" sldId="305"/>
        </pc:sldMkLst>
        <pc:picChg chg="add mod">
          <ac:chgData name="Erica Recktenwald" userId="S::er778326@ucf.edu::985716bf-8f0f-42eb-9d11-07138d18d755" providerId="AD" clId="Web-{2986ECD4-B4ED-402D-791D-8E492EBC3E3E}" dt="2026-06-11T15:03:28.133" v="87"/>
          <ac:picMkLst>
            <pc:docMk/>
            <pc:sldMk cId="2643718657" sldId="305"/>
            <ac:picMk id="2" creationId="{FD842632-F2B5-D066-0003-E48F7723BD3E}"/>
          </ac:picMkLst>
        </pc:picChg>
      </pc:sldChg>
      <pc:sldChg chg="add del replId">
        <pc:chgData name="Erica Recktenwald" userId="S::er778326@ucf.edu::985716bf-8f0f-42eb-9d11-07138d18d755" providerId="AD" clId="Web-{2986ECD4-B4ED-402D-791D-8E492EBC3E3E}" dt="2026-06-11T15:02:28.508" v="77"/>
        <pc:sldMkLst>
          <pc:docMk/>
          <pc:sldMk cId="1132459652" sldId="306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4:29.056" v="98"/>
        <pc:sldMkLst>
          <pc:docMk/>
          <pc:sldMk cId="1550745944" sldId="306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4:23.290" v="97"/>
        <pc:sldMkLst>
          <pc:docMk/>
          <pc:sldMk cId="3113246447" sldId="307"/>
        </pc:sldMkLst>
        <pc:picChg chg="add mod">
          <ac:chgData name="Erica Recktenwald" userId="S::er778326@ucf.edu::985716bf-8f0f-42eb-9d11-07138d18d755" providerId="AD" clId="Web-{2986ECD4-B4ED-402D-791D-8E492EBC3E3E}" dt="2026-06-11T15:04:23.290" v="97"/>
          <ac:picMkLst>
            <pc:docMk/>
            <pc:sldMk cId="3113246447" sldId="307"/>
            <ac:picMk id="2" creationId="{EA94AF84-F3BF-09F4-A4FD-1DF880D905D4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4:14.399" v="96"/>
        <pc:sldMkLst>
          <pc:docMk/>
          <pc:sldMk cId="1945885498" sldId="308"/>
        </pc:sldMkLst>
        <pc:picChg chg="add mod">
          <ac:chgData name="Erica Recktenwald" userId="S::er778326@ucf.edu::985716bf-8f0f-42eb-9d11-07138d18d755" providerId="AD" clId="Web-{2986ECD4-B4ED-402D-791D-8E492EBC3E3E}" dt="2026-06-11T15:04:14.399" v="96"/>
          <ac:picMkLst>
            <pc:docMk/>
            <pc:sldMk cId="1945885498" sldId="308"/>
            <ac:picMk id="2" creationId="{07B060A0-4AE1-1FCC-AF8A-DD70C3047DBD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17.353" v="103"/>
        <pc:sldMkLst>
          <pc:docMk/>
          <pc:sldMk cId="3874248154" sldId="309"/>
        </pc:sldMkLst>
        <pc:picChg chg="add mod">
          <ac:chgData name="Erica Recktenwald" userId="S::er778326@ucf.edu::985716bf-8f0f-42eb-9d11-07138d18d755" providerId="AD" clId="Web-{2986ECD4-B4ED-402D-791D-8E492EBC3E3E}" dt="2026-06-11T15:05:17.353" v="103"/>
          <ac:picMkLst>
            <pc:docMk/>
            <pc:sldMk cId="3874248154" sldId="309"/>
            <ac:picMk id="2" creationId="{9285BC48-8D22-2A41-1F75-7085EDB8BE35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6:02.353" v="110"/>
        <pc:sldMkLst>
          <pc:docMk/>
          <pc:sldMk cId="332337803" sldId="310"/>
        </pc:sldMkLst>
        <pc:picChg chg="add mod">
          <ac:chgData name="Erica Recktenwald" userId="S::er778326@ucf.edu::985716bf-8f0f-42eb-9d11-07138d18d755" providerId="AD" clId="Web-{2986ECD4-B4ED-402D-791D-8E492EBC3E3E}" dt="2026-06-11T15:06:02.353" v="110"/>
          <ac:picMkLst>
            <pc:docMk/>
            <pc:sldMk cId="332337803" sldId="310"/>
            <ac:picMk id="2" creationId="{32CD5D4E-B547-C027-F907-32C73458EB83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56.618" v="109"/>
        <pc:sldMkLst>
          <pc:docMk/>
          <pc:sldMk cId="1241214194" sldId="311"/>
        </pc:sldMkLst>
        <pc:picChg chg="add mod">
          <ac:chgData name="Erica Recktenwald" userId="S::er778326@ucf.edu::985716bf-8f0f-42eb-9d11-07138d18d755" providerId="AD" clId="Web-{2986ECD4-B4ED-402D-791D-8E492EBC3E3E}" dt="2026-06-11T15:05:56.618" v="109"/>
          <ac:picMkLst>
            <pc:docMk/>
            <pc:sldMk cId="1241214194" sldId="311"/>
            <ac:picMk id="2" creationId="{690D5EF7-30E2-5322-D7D5-DC5DEE3413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>
                <a:ea typeface="+mj-lt"/>
                <a:cs typeface="+mj-lt"/>
              </a:rPr>
              <a:t>Inpatient</a:t>
            </a:r>
            <a:br>
              <a:rPr lang="en-US" sz="4000" b="1" cap="all" dirty="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Course</a:t>
            </a:r>
            <a:r>
              <a:rPr lang="en-US" sz="2800" dirty="0"/>
              <a:t> Chapters -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health framework&#10;&#10;AI-generated content may be incorrect.">
            <a:extLst>
              <a:ext uri="{FF2B5EF4-FFF2-40B4-BE49-F238E27FC236}">
                <a16:creationId xmlns:a16="http://schemas.microsoft.com/office/drawing/2014/main" id="{C5C4D965-5F58-7B24-E6D1-59920EB48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3E545-2695-A9D3-6068-696EB073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iagram&#10;&#10;AI-generated content may be incorrect.">
            <a:extLst>
              <a:ext uri="{FF2B5EF4-FFF2-40B4-BE49-F238E27FC236}">
                <a16:creationId xmlns:a16="http://schemas.microsoft.com/office/drawing/2014/main" id="{11FA1C31-5C46-00B4-B9B4-FEF52BBF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F11D-1B4F-09B6-B569-9495CF265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iagram&#10;&#10;AI-generated content may be incorrect.">
            <a:extLst>
              <a:ext uri="{FF2B5EF4-FFF2-40B4-BE49-F238E27FC236}">
                <a16:creationId xmlns:a16="http://schemas.microsoft.com/office/drawing/2014/main" id="{FD842632-F2B5-D066-0003-E48F7723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0253-8AEE-8436-7EB9-6CC951792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5851CC2D-5997-1DBA-B15D-F3B78CA82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9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968" y="2097413"/>
            <a:ext cx="8379984" cy="1492555"/>
          </a:xfrm>
        </p:spPr>
        <p:txBody>
          <a:bodyPr>
            <a:normAutofit/>
          </a:bodyPr>
          <a:lstStyle/>
          <a:p>
            <a:r>
              <a:rPr lang="en-US" sz="4400" b="1"/>
              <a:t>3. Inpatient Services Specifics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Inpatient</a:t>
            </a:r>
            <a:endParaRPr lang="en-US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ervice chart&#10;&#10;AI-generated content may be incorrect.">
            <a:extLst>
              <a:ext uri="{FF2B5EF4-FFF2-40B4-BE49-F238E27FC236}">
                <a16:creationId xmlns:a16="http://schemas.microsoft.com/office/drawing/2014/main" id="{927776E8-B171-2162-DD48-1A1EE3FE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health service&#10;&#10;AI-generated content may be incorrect.">
            <a:extLst>
              <a:ext uri="{FF2B5EF4-FFF2-40B4-BE49-F238E27FC236}">
                <a16:creationId xmlns:a16="http://schemas.microsoft.com/office/drawing/2014/main" id="{4A40A298-BD5D-1958-6A2A-1A5F82B8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3455B67A-2F7E-0EE6-8F27-EA4A69F34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3EDA-0BB8-6800-4CC3-27BA0882E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07B060A0-4AE1-1FCC-AF8A-DD70C304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8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537F-17DF-4B05-CF86-74F1B326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EA94AF84-F3BF-09F4-A4FD-1DF880D90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818" y="2187886"/>
            <a:ext cx="8088073" cy="1246749"/>
          </a:xfrm>
        </p:spPr>
        <p:txBody>
          <a:bodyPr>
            <a:normAutofit/>
          </a:bodyPr>
          <a:lstStyle/>
          <a:p>
            <a:r>
              <a:rPr lang="en-US" sz="4400" b="1"/>
              <a:t>1. Behavioral Health Overview</a:t>
            </a:r>
            <a:endParaRPr lang="en-US" sz="44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Inpatient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C168C-9187-49A7-4566-54D369BF0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4E9F-44D5-5B2C-7F5E-1CB4A24D7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968" y="2097413"/>
            <a:ext cx="8379984" cy="1492555"/>
          </a:xfrm>
        </p:spPr>
        <p:txBody>
          <a:bodyPr>
            <a:normAutofit/>
          </a:bodyPr>
          <a:lstStyle/>
          <a:p>
            <a:r>
              <a:rPr lang="en-US" sz="4400" b="1"/>
              <a:t>4. Special Considerations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923CB-B0A1-0AB1-1E93-4F18EBEAA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Inpatient</a:t>
            </a:r>
            <a:endParaRPr lang="en-US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2E5009-7B10-6361-ED64-875791D88AEE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7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BCC5B-904F-CD9A-4E6A-95F968C60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service&#10;&#10;AI-generated content may be incorrect.">
            <a:extLst>
              <a:ext uri="{FF2B5EF4-FFF2-40B4-BE49-F238E27FC236}">
                <a16:creationId xmlns:a16="http://schemas.microsoft.com/office/drawing/2014/main" id="{F5D60131-0DD5-61AD-F877-AE118A9F2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6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956CB-085C-DDE3-2C91-E6C88E81D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08F72DD3-EC00-A489-E5CB-1751E10C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E5759-A8A1-4A1A-365F-0A96FFBAE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A22AABAF-BD59-8F80-DA8B-CE97DC48E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50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D586B-7EF1-BFA6-1B0F-0CAFD0889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9285BC48-8D22-2A41-1F75-7085EDB8B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48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F777D-1C5D-E4D4-F2A6-C05C8EB55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577F-4B13-4D35-8906-D79529526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968" y="2097413"/>
            <a:ext cx="8379984" cy="1492555"/>
          </a:xfrm>
        </p:spPr>
        <p:txBody>
          <a:bodyPr>
            <a:normAutofit/>
          </a:bodyPr>
          <a:lstStyle/>
          <a:p>
            <a:r>
              <a:rPr lang="en-US" sz="4400" b="1"/>
              <a:t>5. Barriers and Continuity of Care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51BFB-F051-A02F-2445-9B7356B51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Inpatient</a:t>
            </a:r>
            <a:endParaRPr lang="en-US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FD767-7215-0B73-5ADF-677C2D2C884A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2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58D32-89B8-D28B-48C7-109D859E2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CC9DF0EF-3AD1-03C8-0B56-D3C510B9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89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712CE-8F46-4BB4-BD47-1290FD62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front of a door&#10;&#10;AI-generated content may be incorrect.">
            <a:extLst>
              <a:ext uri="{FF2B5EF4-FFF2-40B4-BE49-F238E27FC236}">
                <a16:creationId xmlns:a16="http://schemas.microsoft.com/office/drawing/2014/main" id="{0B03C766-D833-7784-9649-865EAB1B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0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D8500-4F11-15CE-A1AC-56F8F2FD3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A589EB5D-EFFC-B7AE-EBA9-1D0D907E4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05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EADC9-9DF5-F045-5A7C-76805F092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690D5EF7-30E2-5322-D7D5-DC5DEE341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several people in uniform&#10;&#10;AI-generated content may be incorrect.">
            <a:extLst>
              <a:ext uri="{FF2B5EF4-FFF2-40B4-BE49-F238E27FC236}">
                <a16:creationId xmlns:a16="http://schemas.microsoft.com/office/drawing/2014/main" id="{FA3A3EBB-2F9D-7EA7-D3E9-CA212246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7AEC7-06A1-9517-8D53-0AC8F5EE7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2CD5D4E-B547-C027-F907-32C73458E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24B8B6D-5A5D-AA67-2079-C23360620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2A3477-B463-D017-3A06-662C1843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4571-5945-C088-962E-82B401E5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service&#10;&#10;AI-generated content may be incorrect.">
            <a:extLst>
              <a:ext uri="{FF2B5EF4-FFF2-40B4-BE49-F238E27FC236}">
                <a16:creationId xmlns:a16="http://schemas.microsoft.com/office/drawing/2014/main" id="{B0521347-E9DE-F7E0-CE90-2EFD670C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230" y="2442621"/>
            <a:ext cx="8218474" cy="1086975"/>
          </a:xfrm>
        </p:spPr>
        <p:txBody>
          <a:bodyPr>
            <a:normAutofit/>
          </a:bodyPr>
          <a:lstStyle/>
          <a:p>
            <a:r>
              <a:rPr lang="en-US" sz="4400" b="1"/>
              <a:t>2. BHAP Framework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Inpatient</a:t>
            </a:r>
            <a:endParaRPr lang="en-US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rogram&#10;&#10;AI-generated content may be incorrect.">
            <a:extLst>
              <a:ext uri="{FF2B5EF4-FFF2-40B4-BE49-F238E27FC236}">
                <a16:creationId xmlns:a16="http://schemas.microsoft.com/office/drawing/2014/main" id="{4ED9836A-734E-A736-B6C2-F0BB36E93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health framework&#10;&#10;AI-generated content may be incorrect.">
            <a:extLst>
              <a:ext uri="{FF2B5EF4-FFF2-40B4-BE49-F238E27FC236}">
                <a16:creationId xmlns:a16="http://schemas.microsoft.com/office/drawing/2014/main" id="{1770A054-61B5-8691-6BA2-B2563A71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Inpatient Course Chapters - Slides</vt:lpstr>
      <vt:lpstr>1. Behavioral Health Overview</vt:lpstr>
      <vt:lpstr>PowerPoint Presentation</vt:lpstr>
      <vt:lpstr>PowerPoint Presentation</vt:lpstr>
      <vt:lpstr>PowerPoint Presentation</vt:lpstr>
      <vt:lpstr>PowerPoint Presentation</vt:lpstr>
      <vt:lpstr>2. BHAP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Inpatient Services Specifics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 Special Considerations</vt:lpstr>
      <vt:lpstr>PowerPoint Presentation</vt:lpstr>
      <vt:lpstr>PowerPoint Presentation</vt:lpstr>
      <vt:lpstr>PowerPoint Presentation</vt:lpstr>
      <vt:lpstr>PowerPoint Presentation</vt:lpstr>
      <vt:lpstr>5. Barriers and Continuity of Care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604</cp:revision>
  <dcterms:created xsi:type="dcterms:W3CDTF">2026-06-09T18:50:25Z</dcterms:created>
  <dcterms:modified xsi:type="dcterms:W3CDTF">2026-06-11T15:06:07Z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