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7" r:id="rId7"/>
    <p:sldId id="258" r:id="rId8"/>
    <p:sldId id="259" r:id="rId9"/>
    <p:sldId id="260" r:id="rId10"/>
    <p:sldId id="262" r:id="rId11"/>
    <p:sldId id="270" r:id="rId12"/>
    <p:sldId id="272" r:id="rId13"/>
    <p:sldId id="273" r:id="rId14"/>
    <p:sldId id="274" r:id="rId15"/>
    <p:sldId id="276" r:id="rId16"/>
    <p:sldId id="275" r:id="rId17"/>
    <p:sldId id="277" r:id="rId18"/>
    <p:sldId id="271" r:id="rId19"/>
    <p:sldId id="278" r:id="rId20"/>
    <p:sldId id="281" r:id="rId21"/>
    <p:sldId id="280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26EF9-59AA-783B-FA21-7E91D9120911}" v="369" dt="2026-06-09T20:34:43.202"/>
    <p1510:client id="{DC36990E-415C-05CB-7C05-82E399FE83AB}" v="106" dt="2026-06-10T17:03:08.148"/>
    <p1510:client id="{EB69EF07-37A6-8E9A-3463-9E36F5C30046}" v="21" dt="2026-06-10T16:25:40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del">
        <pc:chgData name="Erica Recktenwald" userId="S::er778326@ucf.edu::985716bf-8f0f-42eb-9d11-07138d18d755" providerId="AD" clId="Web-{58726EF9-59AA-783B-FA21-7E91D9120911}" dt="2026-06-09T18:50:38.678" v="1"/>
        <pc:sldMkLst>
          <pc:docMk/>
          <pc:sldMk cId="109857222" sldId="25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18:51:31.773" v="2"/>
        <pc:sldMkLst>
          <pc:docMk/>
          <pc:sldMk cId="2838888359" sldId="257"/>
        </pc:sldMkLst>
        <pc:picChg chg="add mod">
          <ac:chgData name="Erica Recktenwald" userId="S::er778326@ucf.edu::985716bf-8f0f-42eb-9d11-07138d18d755" providerId="AD" clId="Web-{58726EF9-59AA-783B-FA21-7E91D9120911}" dt="2026-06-09T18:51:31.773" v="2"/>
          <ac:picMkLst>
            <pc:docMk/>
            <pc:sldMk cId="2838888359" sldId="257"/>
            <ac:picMk id="2" creationId="{407FEF38-DFB3-DB3D-679C-B06710E28215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58726EF9-59AA-783B-FA21-7E91D9120911}" dt="2026-06-09T18:51:38.086" v="4"/>
          <ac:picMkLst>
            <pc:docMk/>
            <pc:sldMk cId="4111336775" sldId="258"/>
            <ac:picMk id="2" creationId="{F691B52C-EB92-1A70-3BD8-3F5CBF8E9A47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07.009" v="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0.650" v="10"/>
        <pc:sldMkLst>
          <pc:docMk/>
          <pc:sldMk cId="2544447843" sldId="259"/>
        </pc:sldMkLst>
        <pc:picChg chg="add mod">
          <ac:chgData name="Erica Recktenwald" userId="S::er778326@ucf.edu::985716bf-8f0f-42eb-9d11-07138d18d755" providerId="AD" clId="Web-{58726EF9-59AA-783B-FA21-7E91D9120911}" dt="2026-06-09T18:52:10.650" v="10"/>
          <ac:picMkLst>
            <pc:docMk/>
            <pc:sldMk cId="2544447843" sldId="259"/>
            <ac:picMk id="2" creationId="{8A1C648E-9DE8-B56E-67E4-F719EF01265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58726EF9-59AA-783B-FA21-7E91D9120911}" dt="2026-06-09T18:52:13.603" v="11"/>
          <ac:picMkLst>
            <pc:docMk/>
            <pc:sldMk cId="2337169826" sldId="260"/>
            <ac:picMk id="2" creationId="{96436F63-AD0C-0F3F-4BBB-570739B4D00E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8.680" v="13"/>
        <pc:sldMkLst>
          <pc:docMk/>
          <pc:sldMk cId="890522698" sldId="261"/>
        </pc:sldMkLst>
        <pc:picChg chg="add mod">
          <ac:chgData name="Erica Recktenwald" userId="S::er778326@ucf.edu::985716bf-8f0f-42eb-9d11-07138d18d755" providerId="AD" clId="Web-{58726EF9-59AA-783B-FA21-7E91D9120911}" dt="2026-06-09T18:52:18.680" v="1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58726EF9-59AA-783B-FA21-7E91D9120911}" dt="2026-06-09T18:52:15.931" v="12"/>
          <ac:picMkLst>
            <pc:docMk/>
            <pc:sldMk cId="752441942" sldId="262"/>
            <ac:picMk id="2" creationId="{0019959A-7B13-9ED7-4C7E-746EB6FEBB75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18:52:23.196" v="15"/>
        <pc:sldMkLst>
          <pc:docMk/>
          <pc:sldMk cId="1489275920" sldId="26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18:52:37.056" v="18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58726EF9-59AA-783B-FA21-7E91D9120911}" dt="2026-06-09T18:52:34.165" v="17"/>
          <ac:picMkLst>
            <pc:docMk/>
            <pc:sldMk cId="1715534486" sldId="263"/>
            <ac:picMk id="2" creationId="{4DD0C614-5B6C-42FF-06A0-A5497199B8D2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37.056" v="18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 new del ord">
        <pc:chgData name="Erica Recktenwald" userId="S::er778326@ucf.edu::985716bf-8f0f-42eb-9d11-07138d18d755" providerId="AD" clId="Web-{58726EF9-59AA-783B-FA21-7E91D9120911}" dt="2026-06-09T19:43:41.477" v="47"/>
        <pc:sldMkLst>
          <pc:docMk/>
          <pc:sldMk cId="108436624" sldId="264"/>
        </pc:sldMkLst>
        <pc:spChg chg="mod">
          <ac:chgData name="Erica Recktenwald" userId="S::er778326@ucf.edu::985716bf-8f0f-42eb-9d11-07138d18d755" providerId="AD" clId="Web-{58726EF9-59AA-783B-FA21-7E91D9120911}" dt="2026-06-09T19:42:58.586" v="42" actId="20577"/>
          <ac:spMkLst>
            <pc:docMk/>
            <pc:sldMk cId="108436624" sldId="264"/>
            <ac:spMk id="2" creationId="{C4E872DD-BFC5-AA30-36E9-8629A93D099B}"/>
          </ac:spMkLst>
        </pc:spChg>
        <pc:spChg chg="mod">
          <ac:chgData name="Erica Recktenwald" userId="S::er778326@ucf.edu::985716bf-8f0f-42eb-9d11-07138d18d755" providerId="AD" clId="Web-{58726EF9-59AA-783B-FA21-7E91D9120911}" dt="2026-06-09T18:55:09.281" v="22" actId="20577"/>
          <ac:spMkLst>
            <pc:docMk/>
            <pc:sldMk cId="108436624" sldId="264"/>
            <ac:spMk id="3" creationId="{1DF4B93C-EDD8-5148-498D-2C832C590799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8:54:55.093" v="20"/>
        <pc:sldMkLst>
          <pc:docMk/>
          <pc:sldMk cId="3898572741" sldId="264"/>
        </pc:sldMkLst>
      </pc:sldChg>
      <pc:sldChg chg="modSp add del replId">
        <pc:chgData name="Erica Recktenwald" userId="S::er778326@ucf.edu::985716bf-8f0f-42eb-9d11-07138d18d755" providerId="AD" clId="Web-{58726EF9-59AA-783B-FA21-7E91D9120911}" dt="2026-06-09T20:11:20.747" v="165"/>
        <pc:sldMkLst>
          <pc:docMk/>
          <pc:sldMk cId="2699930049" sldId="265"/>
        </pc:sldMkLst>
        <pc:spChg chg="mod">
          <ac:chgData name="Erica Recktenwald" userId="S::er778326@ucf.edu::985716bf-8f0f-42eb-9d11-07138d18d755" providerId="AD" clId="Web-{58726EF9-59AA-783B-FA21-7E91D9120911}" dt="2026-06-09T19:48:55.012" v="57" actId="20577"/>
          <ac:spMkLst>
            <pc:docMk/>
            <pc:sldMk cId="2699930049" sldId="265"/>
            <ac:spMk id="2" creationId="{79662185-0F57-B0B7-B58C-CE148ABF349E}"/>
          </ac:spMkLst>
        </pc:spChg>
        <pc:spChg chg="mod">
          <ac:chgData name="Erica Recktenwald" userId="S::er778326@ucf.edu::985716bf-8f0f-42eb-9d11-07138d18d755" providerId="AD" clId="Web-{58726EF9-59AA-783B-FA21-7E91D9120911}" dt="2026-06-09T19:48:49.387" v="55" actId="20577"/>
          <ac:spMkLst>
            <pc:docMk/>
            <pc:sldMk cId="2699930049" sldId="265"/>
            <ac:spMk id="3" creationId="{7A47C021-FC14-3F30-A460-69B6CD816A41}"/>
          </ac:spMkLst>
        </pc:spChg>
      </pc:sldChg>
      <pc:sldChg chg="modSp add del replId">
        <pc:chgData name="Erica Recktenwald" userId="S::er778326@ucf.edu::985716bf-8f0f-42eb-9d11-07138d18d755" providerId="AD" clId="Web-{58726EF9-59AA-783B-FA21-7E91D9120911}" dt="2026-06-09T20:11:22.888" v="166"/>
        <pc:sldMkLst>
          <pc:docMk/>
          <pc:sldMk cId="3364369855" sldId="266"/>
        </pc:sldMkLst>
        <pc:spChg chg="mod">
          <ac:chgData name="Erica Recktenwald" userId="S::er778326@ucf.edu::985716bf-8f0f-42eb-9d11-07138d18d755" providerId="AD" clId="Web-{58726EF9-59AA-783B-FA21-7E91D9120911}" dt="2026-06-09T19:41:24.444" v="35" actId="20577"/>
          <ac:spMkLst>
            <pc:docMk/>
            <pc:sldMk cId="3364369855" sldId="266"/>
            <ac:spMk id="3" creationId="{13F00302-6371-1B54-2AB5-3F4199404173}"/>
          </ac:spMkLst>
        </pc:sp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del">
          <ac:chgData name="Erica Recktenwald" userId="S::er778326@ucf.edu::985716bf-8f0f-42eb-9d11-07138d18d755" providerId="AD" clId="Web-{58726EF9-59AA-783B-FA21-7E91D9120911}" dt="2026-06-09T19:42:34.898" v="37"/>
          <ac:spMkLst>
            <pc:docMk/>
            <pc:sldMk cId="2516815523" sldId="267"/>
            <ac:spMk id="3" creationId="{97910712-1601-BA4F-4332-05FDC684CE8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19:43:35.290" v="46"/>
          <ac:spMkLst>
            <pc:docMk/>
            <pc:sldMk cId="2516815523" sldId="267"/>
            <ac:spMk id="5" creationId="{5F05E6C6-15A7-85F2-AF1E-016B42F7E0EF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09:58.309" v="155"/>
          <ac:spMkLst>
            <pc:docMk/>
            <pc:sldMk cId="2516815523" sldId="267"/>
            <ac:spMk id="9" creationId="{E271BBD2-97F5-93D6-D4D5-DBD9AE0C9272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6.404" v="179"/>
          <ac:spMkLst>
            <pc:docMk/>
            <pc:sldMk cId="2516815523" sldId="267"/>
            <ac:spMk id="11" creationId="{50928113-9BEB-2EDF-C9EA-81606802972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7.529" v="180"/>
          <ac:spMkLst>
            <pc:docMk/>
            <pc:sldMk cId="2516815523" sldId="267"/>
            <ac:spMk id="12" creationId="{B8BB53BF-0398-C4C1-8210-B7F2F0DC3B2E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22:31.381" v="247"/>
          <ac:spMkLst>
            <pc:docMk/>
            <pc:sldMk cId="2516815523" sldId="267"/>
            <ac:spMk id="14" creationId="{1F2901D6-A814-24AD-8D6B-04B61BDE971D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modSp new del">
        <pc:chgData name="Erica Recktenwald" userId="S::er778326@ucf.edu::985716bf-8f0f-42eb-9d11-07138d18d755" providerId="AD" clId="Web-{58726EF9-59AA-783B-FA21-7E91D9120911}" dt="2026-06-09T19:53:48.359" v="90"/>
        <pc:sldMkLst>
          <pc:docMk/>
          <pc:sldMk cId="792861782" sldId="268"/>
        </pc:sldMkLst>
        <pc:spChg chg="mod">
          <ac:chgData name="Erica Recktenwald" userId="S::er778326@ucf.edu::985716bf-8f0f-42eb-9d11-07138d18d755" providerId="AD" clId="Web-{58726EF9-59AA-783B-FA21-7E91D9120911}" dt="2026-06-09T19:43:26.664" v="45" actId="20577"/>
          <ac:spMkLst>
            <pc:docMk/>
            <pc:sldMk cId="792861782" sldId="268"/>
            <ac:spMk id="2" creationId="{9BA7AF0C-0D5A-6731-FBA1-EC64B315FE08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9:49:13.387" v="58"/>
        <pc:sldMkLst>
          <pc:docMk/>
          <pc:sldMk cId="2120026743" sldId="269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del mod">
          <ac:chgData name="Erica Recktenwald" userId="S::er778326@ucf.edu::985716bf-8f0f-42eb-9d11-07138d18d755" providerId="AD" clId="Web-{58726EF9-59AA-783B-FA21-7E91D9120911}" dt="2026-06-09T20:31:20.934" v="316"/>
          <ac:spMkLst>
            <pc:docMk/>
            <pc:sldMk cId="3371414069" sldId="269"/>
            <ac:spMk id="3" creationId="{633B74F9-6DDB-B291-EAA5-F2C5B9C71523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31:20.934" v="317"/>
          <ac:spMkLst>
            <pc:docMk/>
            <pc:sldMk cId="3371414069" sldId="269"/>
            <ac:spMk id="4" creationId="{9F132729-C8AF-E438-E29C-DB7BA77F451B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31:26.637" v="320"/>
          <ac:spMkLst>
            <pc:docMk/>
            <pc:sldMk cId="3371414069" sldId="269"/>
            <ac:spMk id="6" creationId="{4615E73C-2535-A860-E0B5-34AD2923EBE7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  <pc:spChg chg="del">
          <ac:chgData name="Erica Recktenwald" userId="S::er778326@ucf.edu::985716bf-8f0f-42eb-9d11-07138d18d755" providerId="AD" clId="Web-{58726EF9-59AA-783B-FA21-7E91D9120911}" dt="2026-06-09T20:32:13.372" v="324"/>
          <ac:spMkLst>
            <pc:docMk/>
            <pc:sldMk cId="170817877" sldId="272"/>
            <ac:spMk id="2" creationId="{E94287C0-DA5C-E255-3F8B-6D81A6D25098}"/>
          </ac:spMkLst>
        </pc:spChg>
        <pc:spChg chg="del">
          <ac:chgData name="Erica Recktenwald" userId="S::er778326@ucf.edu::985716bf-8f0f-42eb-9d11-07138d18d755" providerId="AD" clId="Web-{58726EF9-59AA-783B-FA21-7E91D9120911}" dt="2026-06-09T20:32:13.372" v="323"/>
          <ac:spMkLst>
            <pc:docMk/>
            <pc:sldMk cId="170817877" sldId="272"/>
            <ac:spMk id="3" creationId="{3EEAAB15-82C6-1715-DBD6-65C6954ED984}"/>
          </ac:spMkLst>
        </pc:spChg>
        <pc:picChg chg="add mod">
          <ac:chgData name="Erica Recktenwald" userId="S::er778326@ucf.edu::985716bf-8f0f-42eb-9d11-07138d18d755" providerId="AD" clId="Web-{58726EF9-59AA-783B-FA21-7E91D9120911}" dt="2026-06-09T20:32:24.997" v="325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58726EF9-59AA-783B-FA21-7E91D9120911}" dt="2026-06-09T20:32:46.466" v="330"/>
          <ac:picMkLst>
            <pc:docMk/>
            <pc:sldMk cId="2916058188" sldId="273"/>
            <ac:picMk id="2" creationId="{B86E1E26-FAB0-31D7-05F5-3AED699C517D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8.716" v="329"/>
          <ac:picMkLst>
            <pc:docMk/>
            <pc:sldMk cId="2916058188" sldId="273"/>
            <ac:picMk id="4" creationId="{51EDF741-E1DE-1EC0-443B-E023B344CBE2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58726EF9-59AA-783B-FA21-7E91D9120911}" dt="2026-06-09T20:33:02.920" v="333"/>
          <ac:picMkLst>
            <pc:docMk/>
            <pc:sldMk cId="256874216" sldId="274"/>
            <ac:picMk id="2" creationId="{8C491577-A23F-0323-1B63-46EEA1738009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7.091" v="328"/>
          <ac:picMkLst>
            <pc:docMk/>
            <pc:sldMk cId="256874216" sldId="274"/>
            <ac:picMk id="4" creationId="{384EC31A-A33C-A0A7-8430-C729903D686F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29.576" v="336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58726EF9-59AA-783B-FA21-7E91D9120911}" dt="2026-06-09T20:33:29.576" v="336"/>
          <ac:picMkLst>
            <pc:docMk/>
            <pc:sldMk cId="3750920841" sldId="275"/>
            <ac:picMk id="2" creationId="{7C1026B4-B944-861F-81C6-D98889ADBFC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58726EF9-59AA-783B-FA21-7E91D9120911}" dt="2026-06-09T20:33:14.467" v="334"/>
          <ac:picMkLst>
            <pc:docMk/>
            <pc:sldMk cId="1552043980" sldId="276"/>
            <ac:picMk id="2" creationId="{89A617EF-9DCD-759D-5741-EC87A0FA0FC4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34.623" v="337"/>
        <pc:sldMkLst>
          <pc:docMk/>
          <pc:sldMk cId="850481698" sldId="277"/>
        </pc:sldMkLst>
        <pc:picChg chg="add mod">
          <ac:chgData name="Erica Recktenwald" userId="S::er778326@ucf.edu::985716bf-8f0f-42eb-9d11-07138d18d755" providerId="AD" clId="Web-{58726EF9-59AA-783B-FA21-7E91D9120911}" dt="2026-06-09T20:33:34.623" v="337"/>
          <ac:picMkLst>
            <pc:docMk/>
            <pc:sldMk cId="850481698" sldId="277"/>
            <ac:picMk id="2" creationId="{6E9F012E-AF61-4B69-9093-342552DD87AA}"/>
          </ac:picMkLst>
        </pc:picChg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58726EF9-59AA-783B-FA21-7E91D9120911}" dt="2026-06-09T20:34:12.342" v="344"/>
          <ac:picMkLst>
            <pc:docMk/>
            <pc:sldMk cId="1021730227" sldId="278"/>
            <ac:picMk id="2" creationId="{1F4C1074-E18A-4572-F065-FB9621DF21FF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4:43.202" v="351"/>
        <pc:sldMkLst>
          <pc:docMk/>
          <pc:sldMk cId="714431175" sldId="279"/>
        </pc:sldMkLst>
        <pc:picChg chg="add mod">
          <ac:chgData name="Erica Recktenwald" userId="S::er778326@ucf.edu::985716bf-8f0f-42eb-9d11-07138d18d755" providerId="AD" clId="Web-{58726EF9-59AA-783B-FA21-7E91D9120911}" dt="2026-06-09T20:34:33.233" v="347"/>
          <ac:picMkLst>
            <pc:docMk/>
            <pc:sldMk cId="714431175" sldId="279"/>
            <ac:picMk id="2" creationId="{C348D0D7-8594-2156-E777-89AB5604D687}"/>
          </ac:picMkLst>
        </pc:picChg>
        <pc:picChg chg="add del mod">
          <ac:chgData name="Erica Recktenwald" userId="S::er778326@ucf.edu::985716bf-8f0f-42eb-9d11-07138d18d755" providerId="AD" clId="Web-{58726EF9-59AA-783B-FA21-7E91D9120911}" dt="2026-06-09T20:34:43.202" v="351"/>
          <ac:picMkLst>
            <pc:docMk/>
            <pc:sldMk cId="714431175" sldId="279"/>
            <ac:picMk id="3" creationId="{F8329443-F88C-A490-BBB9-D543C38F3C9E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20:33:59.373" v="340"/>
        <pc:sldMkLst>
          <pc:docMk/>
          <pc:sldMk cId="2110999263" sldId="279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21.717" v="346"/>
        <pc:sldMkLst>
          <pc:docMk/>
          <pc:sldMk cId="2589560943" sldId="280"/>
        </pc:sldMkLst>
        <pc:picChg chg="add mod">
          <ac:chgData name="Erica Recktenwald" userId="S::er778326@ucf.edu::985716bf-8f0f-42eb-9d11-07138d18d755" providerId="AD" clId="Web-{58726EF9-59AA-783B-FA21-7E91D9120911}" dt="2026-06-09T20:34:21.717" v="346"/>
          <ac:picMkLst>
            <pc:docMk/>
            <pc:sldMk cId="2589560943" sldId="280"/>
            <ac:picMk id="2" creationId="{6C0E0C7A-8D15-7E34-B513-4107C32B3607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58726EF9-59AA-783B-FA21-7E91D9120911}" dt="2026-06-09T20:34:16.186" v="345"/>
          <ac:picMkLst>
            <pc:docMk/>
            <pc:sldMk cId="2304929149" sldId="281"/>
            <ac:picMk id="2" creationId="{4AD7298B-B215-C0EB-00FE-7310DD2EBA2A}"/>
          </ac:picMkLst>
        </pc:picChg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4:20:10.906" v="7" actId="14100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B69EF07-37A6-8E9A-3463-9E36F5C30046}" dt="2026-06-10T14:20:10.906" v="7" actId="14100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/>
              <a:t>Leadership</a:t>
            </a:r>
            <a:br>
              <a:rPr lang="en-US" sz="4000" b="1" cap="all" dirty="0"/>
            </a:br>
            <a:r>
              <a:rPr lang="en-US" sz="2800"/>
              <a:t>Course Chapters - Slides</a:t>
            </a:r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C1E744-77AB-C49D-E617-A001BE498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AB65DE7-AE8C-7D35-D8E5-79F9D0F6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3E545-2695-A9D3-6068-696EB0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8715BA-28A2-DB50-287D-EA6BB4560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3768-5607-B218-14AE-B145458C5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irefighters standing together&#10;&#10;AI-generated content may be incorrect.">
            <a:extLst>
              <a:ext uri="{FF2B5EF4-FFF2-40B4-BE49-F238E27FC236}">
                <a16:creationId xmlns:a16="http://schemas.microsoft.com/office/drawing/2014/main" id="{A13B14A3-8E8D-DEB1-8555-DA4A1A49A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3AE69-19F5-377A-A66D-76C01B826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5F6B9C52-2E8F-E423-765B-D7DC976E6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8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524"/>
            <a:ext cx="9144000" cy="1492555"/>
          </a:xfrm>
        </p:spPr>
        <p:txBody>
          <a:bodyPr>
            <a:normAutofit/>
          </a:bodyPr>
          <a:lstStyle/>
          <a:p>
            <a:r>
              <a:rPr lang="en-US" sz="4400" b="1"/>
              <a:t>3. Policy Making and Sustainability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Leadership</a:t>
            </a:r>
            <a:endParaRPr lang="en-US"/>
          </a:p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9D43BC-2FBD-E789-90BD-2695B990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CA1F02-99AC-858F-84AD-CEC8E1DD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4C25F-67DA-26DB-0BBA-24C57C180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looking at a ball&#10;&#10;AI-generated content may be incorrect.">
            <a:extLst>
              <a:ext uri="{FF2B5EF4-FFF2-40B4-BE49-F238E27FC236}">
                <a16:creationId xmlns:a16="http://schemas.microsoft.com/office/drawing/2014/main" id="{3733C552-4CBC-387A-5278-6E33FE86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6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1E744-0D82-1742-BBED-B3E799EBF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F5FC2B-CB87-DBFC-F355-4700E133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237" y="2187886"/>
            <a:ext cx="7387526" cy="1492555"/>
          </a:xfrm>
        </p:spPr>
        <p:txBody>
          <a:bodyPr>
            <a:normAutofit/>
          </a:bodyPr>
          <a:lstStyle/>
          <a:p>
            <a:r>
              <a:rPr lang="en-US" sz="4400" b="1"/>
              <a:t>1. Benefits of BHAP and Leadership Training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Leadership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orange background with black text&#10;&#10;AI-generated content may be incorrect.">
            <a:extLst>
              <a:ext uri="{FF2B5EF4-FFF2-40B4-BE49-F238E27FC236}">
                <a16:creationId xmlns:a16="http://schemas.microsoft.com/office/drawing/2014/main" id="{D1963F18-B20E-4F7B-3D38-B27EC821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6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EF9E4F-BEEB-7119-0BF4-2041D7BF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B14AD2-EC88-2111-0C6C-241F8579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31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ocument&#10;&#10;AI-generated content may be incorrect.">
            <a:extLst>
              <a:ext uri="{FF2B5EF4-FFF2-40B4-BE49-F238E27FC236}">
                <a16:creationId xmlns:a16="http://schemas.microsoft.com/office/drawing/2014/main" id="{4FA99EED-E3FE-79A0-CEFD-C143DCD4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99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88615AB-8503-7864-04BD-815CD9A90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1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E7271522-0209-313A-14C5-23AE201EB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9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9A6962-631E-C008-BC9F-37D3FAF40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8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two people&#10;&#10;AI-generated content may be incorrect.">
            <a:extLst>
              <a:ext uri="{FF2B5EF4-FFF2-40B4-BE49-F238E27FC236}">
                <a16:creationId xmlns:a16="http://schemas.microsoft.com/office/drawing/2014/main" id="{444A044B-ADB9-F8E8-EFBB-0CDD5CF9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8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1A09CC-E25C-4895-4708-EE6C46D2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DA020-0C17-5860-8E9B-E3D0D3CC9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7E536C42-861F-D71E-7947-B0CFB23D2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background with black text&#10;&#10;AI-generated content may be incorrect.">
            <a:extLst>
              <a:ext uri="{FF2B5EF4-FFF2-40B4-BE49-F238E27FC236}">
                <a16:creationId xmlns:a16="http://schemas.microsoft.com/office/drawing/2014/main" id="{91C2BD4B-C40C-EDF7-C30A-F4C608E9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orange background with black text&#10;&#10;AI-generated content may be incorrect.">
            <a:extLst>
              <a:ext uri="{FF2B5EF4-FFF2-40B4-BE49-F238E27FC236}">
                <a16:creationId xmlns:a16="http://schemas.microsoft.com/office/drawing/2014/main" id="{4B629408-6699-B41C-42F5-F2F4BDE23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746" y="2341980"/>
            <a:ext cx="7542507" cy="1492555"/>
          </a:xfrm>
        </p:spPr>
        <p:txBody>
          <a:bodyPr>
            <a:normAutofit/>
          </a:bodyPr>
          <a:lstStyle/>
          <a:p>
            <a:r>
              <a:rPr lang="en-US" sz="4400" b="1"/>
              <a:t>2. Organizational Assessment and Goals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Leadership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541AFB-EC93-BCE5-5232-F5A7FF1E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Leadership Course Chapters - Slides</vt:lpstr>
      <vt:lpstr>1. Benefits of BHAP and Leadership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Organizational Assessment and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Policy Making and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316</cp:revision>
  <dcterms:created xsi:type="dcterms:W3CDTF">2026-06-09T18:50:25Z</dcterms:created>
  <dcterms:modified xsi:type="dcterms:W3CDTF">2026-06-10T17:03:11Z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