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8" r:id="rId7"/>
    <p:sldId id="260" r:id="rId8"/>
    <p:sldId id="262" r:id="rId9"/>
    <p:sldId id="290" r:id="rId10"/>
    <p:sldId id="292" r:id="rId11"/>
    <p:sldId id="270" r:id="rId12"/>
    <p:sldId id="272" r:id="rId13"/>
    <p:sldId id="273" r:id="rId14"/>
    <p:sldId id="274" r:id="rId15"/>
    <p:sldId id="276" r:id="rId16"/>
    <p:sldId id="275" r:id="rId17"/>
    <p:sldId id="295" r:id="rId18"/>
    <p:sldId id="296" r:id="rId19"/>
    <p:sldId id="293" r:id="rId20"/>
    <p:sldId id="271" r:id="rId21"/>
    <p:sldId id="294" r:id="rId22"/>
    <p:sldId id="278" r:id="rId23"/>
    <p:sldId id="281" r:id="rId24"/>
    <p:sldId id="289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26EF9-59AA-783B-FA21-7E91D9120911}" v="369" dt="2026-06-09T20:34:43.202"/>
    <p1510:client id="{65AA7FC2-7348-8840-4236-984F09D30421}" v="98" dt="2026-06-10T17:32:33.598"/>
    <p1510:client id="{737EE895-99CC-2B6E-2A44-A54CD0A35711}" v="49" dt="2026-06-10T19:13:51.363"/>
    <p1510:client id="{DC36990E-415C-05CB-7C05-82E399FE83AB}" v="106" dt="2026-06-10T17:03:08.148"/>
    <p1510:client id="{EB69EF07-37A6-8E9A-3463-9E36F5C30046}" v="21" dt="2026-06-10T16:25:40.161"/>
    <p1510:client id="{FB5F4789-3638-A8C2-270A-7A3F969875AB}" v="40" dt="2026-06-10T18:50:4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1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5:17.862" v="39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DC36990E-415C-05CB-7C05-82E399FE83AB}" dt="2026-06-10T16:55:17.862" v="39"/>
          <ac:picMkLst>
            <pc:docMk/>
            <pc:sldMk cId="4111336775" sldId="258"/>
            <ac:picMk id="2" creationId="{6C1A09CC-E25C-4895-4708-EE6C46D23A20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5:58.139" v="1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56.399" v="43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DC36990E-415C-05CB-7C05-82E399FE83AB}" dt="2026-06-10T16:45:58.186" v="21"/>
          <ac:picMkLst>
            <pc:docMk/>
            <pc:sldMk cId="2337169826" sldId="260"/>
            <ac:picMk id="2" creationId="{96436F63-AD0C-0F3F-4BBB-570739B4D00E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56.399" v="43"/>
          <ac:picMkLst>
            <pc:docMk/>
            <pc:sldMk cId="2337169826" sldId="260"/>
            <ac:picMk id="3" creationId="{91C2BD4B-C40C-EDF7-C30A-F4C608E9A28A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7:12.353" v="44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DC36990E-415C-05CB-7C05-82E399FE83AB}" dt="2026-06-10T16:45:58.202" v="22"/>
          <ac:picMkLst>
            <pc:docMk/>
            <pc:sldMk cId="752441942" sldId="262"/>
            <ac:picMk id="2" creationId="{0019959A-7B13-9ED7-4C7E-746EB6FEBB7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7:12.353" v="44"/>
          <ac:picMkLst>
            <pc:docMk/>
            <pc:sldMk cId="752441942" sldId="262"/>
            <ac:picMk id="3" creationId="{4B629408-6699-B41C-42F5-F2F4BDE23A0D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8:40.248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DC36990E-415C-05CB-7C05-82E399FE83AB}" dt="2026-06-10T16:58:40.248" v="59"/>
          <ac:picMkLst>
            <pc:docMk/>
            <pc:sldMk cId="170817877" sldId="272"/>
            <ac:picMk id="2" creationId="{E1541AFB-EC93-BCE5-5232-F5A7FF1E5ADC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3:43.213" v="6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8:42.779" v="6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DC36990E-415C-05CB-7C05-82E399FE83AB}" dt="2026-06-10T16:43:44.057" v="7"/>
          <ac:picMkLst>
            <pc:docMk/>
            <pc:sldMk cId="2916058188" sldId="273"/>
            <ac:picMk id="2" creationId="{B86E1E26-FAB0-31D7-05F5-3AED699C517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8:42.779" v="60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2.655" v="6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DC36990E-415C-05CB-7C05-82E399FE83AB}" dt="2026-06-10T16:43:45.479" v="8"/>
          <ac:picMkLst>
            <pc:docMk/>
            <pc:sldMk cId="256874216" sldId="274"/>
            <ac:picMk id="2" creationId="{8C491577-A23F-0323-1B63-46EEA1738009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2.655" v="61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32.815" v="71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DC36990E-415C-05CB-7C05-82E399FE83AB}" dt="2026-06-10T16:45:35.920" v="14"/>
          <ac:picMkLst>
            <pc:docMk/>
            <pc:sldMk cId="1021730227" sldId="278"/>
            <ac:picMk id="2" creationId="{1F4C1074-E18A-4572-F065-FB9621DF21FF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32.815" v="71"/>
          <ac:picMkLst>
            <pc:docMk/>
            <pc:sldMk cId="1021730227" sldId="278"/>
            <ac:picMk id="3" creationId="{8C9D43BC-2FBD-E789-90BD-2695B9904B7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43.737" v="72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DC36990E-415C-05CB-7C05-82E399FE83AB}" dt="2026-06-10T16:45:35.936" v="15"/>
          <ac:picMkLst>
            <pc:docMk/>
            <pc:sldMk cId="2304929149" sldId="281"/>
            <ac:picMk id="2" creationId="{4AD7298B-B215-C0EB-00FE-7310DD2EBA2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43.737" v="72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del">
        <pc:chgData name="Erica Recktenwald" userId="S::er778326@ucf.edu::985716bf-8f0f-42eb-9d11-07138d18d755" providerId="AD" clId="Web-{58726EF9-59AA-783B-FA21-7E91D9120911}" dt="2026-06-09T18:50:38.678" v="1"/>
        <pc:sldMkLst>
          <pc:docMk/>
          <pc:sldMk cId="109857222" sldId="256"/>
        </pc:sldMkLst>
      </pc:sldChg>
      <pc:sldChg chg="addSp modSp new">
        <pc:chgData name="Erica Recktenwald" userId="S::er778326@ucf.edu::985716bf-8f0f-42eb-9d11-07138d18d755" providerId="AD" clId="Web-{58726EF9-59AA-783B-FA21-7E91D9120911}" dt="2026-06-09T18:51:31.773" v="2"/>
        <pc:sldMkLst>
          <pc:docMk/>
          <pc:sldMk cId="2838888359" sldId="257"/>
        </pc:sldMkLst>
        <pc:picChg chg="add mod">
          <ac:chgData name="Erica Recktenwald" userId="S::er778326@ucf.edu::985716bf-8f0f-42eb-9d11-07138d18d755" providerId="AD" clId="Web-{58726EF9-59AA-783B-FA21-7E91D9120911}" dt="2026-06-09T18:51:31.773" v="2"/>
          <ac:picMkLst>
            <pc:docMk/>
            <pc:sldMk cId="2838888359" sldId="257"/>
            <ac:picMk id="2" creationId="{407FEF38-DFB3-DB3D-679C-B06710E28215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58726EF9-59AA-783B-FA21-7E91D9120911}" dt="2026-06-09T18:51:38.086" v="4"/>
          <ac:picMkLst>
            <pc:docMk/>
            <pc:sldMk cId="4111336775" sldId="258"/>
            <ac:picMk id="2" creationId="{F691B52C-EB92-1A70-3BD8-3F5CBF8E9A47}"/>
          </ac:picMkLst>
        </pc:picChg>
        <pc:picChg chg="add mod">
          <ac:chgData name="Erica Recktenwald" userId="S::er778326@ucf.edu::985716bf-8f0f-42eb-9d11-07138d18d755" providerId="AD" clId="Web-{58726EF9-59AA-783B-FA21-7E91D9120911}" dt="2026-06-09T18:52:07.009" v="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0.650" v="10"/>
        <pc:sldMkLst>
          <pc:docMk/>
          <pc:sldMk cId="2544447843" sldId="259"/>
        </pc:sldMkLst>
        <pc:picChg chg="add mod">
          <ac:chgData name="Erica Recktenwald" userId="S::er778326@ucf.edu::985716bf-8f0f-42eb-9d11-07138d18d755" providerId="AD" clId="Web-{58726EF9-59AA-783B-FA21-7E91D9120911}" dt="2026-06-09T18:52:10.650" v="10"/>
          <ac:picMkLst>
            <pc:docMk/>
            <pc:sldMk cId="2544447843" sldId="259"/>
            <ac:picMk id="2" creationId="{8A1C648E-9DE8-B56E-67E4-F719EF01265D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58726EF9-59AA-783B-FA21-7E91D9120911}" dt="2026-06-09T18:52:13.603" v="11"/>
          <ac:picMkLst>
            <pc:docMk/>
            <pc:sldMk cId="2337169826" sldId="260"/>
            <ac:picMk id="2" creationId="{96436F63-AD0C-0F3F-4BBB-570739B4D00E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8.680" v="13"/>
        <pc:sldMkLst>
          <pc:docMk/>
          <pc:sldMk cId="890522698" sldId="261"/>
        </pc:sldMkLst>
        <pc:picChg chg="add mod">
          <ac:chgData name="Erica Recktenwald" userId="S::er778326@ucf.edu::985716bf-8f0f-42eb-9d11-07138d18d755" providerId="AD" clId="Web-{58726EF9-59AA-783B-FA21-7E91D9120911}" dt="2026-06-09T18:52:18.680" v="1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58726EF9-59AA-783B-FA21-7E91D9120911}" dt="2026-06-09T18:52:15.931" v="12"/>
          <ac:picMkLst>
            <pc:docMk/>
            <pc:sldMk cId="752441942" sldId="262"/>
            <ac:picMk id="2" creationId="{0019959A-7B13-9ED7-4C7E-746EB6FEBB75}"/>
          </ac:picMkLst>
        </pc:picChg>
      </pc:sldChg>
      <pc:sldChg chg="add del replId">
        <pc:chgData name="Erica Recktenwald" userId="S::er778326@ucf.edu::985716bf-8f0f-42eb-9d11-07138d18d755" providerId="AD" clId="Web-{58726EF9-59AA-783B-FA21-7E91D9120911}" dt="2026-06-09T18:52:23.196" v="15"/>
        <pc:sldMkLst>
          <pc:docMk/>
          <pc:sldMk cId="1489275920" sldId="26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18:52:37.056" v="18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58726EF9-59AA-783B-FA21-7E91D9120911}" dt="2026-06-09T18:52:34.165" v="17"/>
          <ac:picMkLst>
            <pc:docMk/>
            <pc:sldMk cId="1715534486" sldId="263"/>
            <ac:picMk id="2" creationId="{4DD0C614-5B6C-42FF-06A0-A5497199B8D2}"/>
          </ac:picMkLst>
        </pc:picChg>
        <pc:picChg chg="add mod">
          <ac:chgData name="Erica Recktenwald" userId="S::er778326@ucf.edu::985716bf-8f0f-42eb-9d11-07138d18d755" providerId="AD" clId="Web-{58726EF9-59AA-783B-FA21-7E91D9120911}" dt="2026-06-09T18:52:37.056" v="18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 new del ord">
        <pc:chgData name="Erica Recktenwald" userId="S::er778326@ucf.edu::985716bf-8f0f-42eb-9d11-07138d18d755" providerId="AD" clId="Web-{58726EF9-59AA-783B-FA21-7E91D9120911}" dt="2026-06-09T19:43:41.477" v="47"/>
        <pc:sldMkLst>
          <pc:docMk/>
          <pc:sldMk cId="108436624" sldId="264"/>
        </pc:sldMkLst>
        <pc:spChg chg="mod">
          <ac:chgData name="Erica Recktenwald" userId="S::er778326@ucf.edu::985716bf-8f0f-42eb-9d11-07138d18d755" providerId="AD" clId="Web-{58726EF9-59AA-783B-FA21-7E91D9120911}" dt="2026-06-09T19:42:58.586" v="42" actId="20577"/>
          <ac:spMkLst>
            <pc:docMk/>
            <pc:sldMk cId="108436624" sldId="264"/>
            <ac:spMk id="2" creationId="{C4E872DD-BFC5-AA30-36E9-8629A93D099B}"/>
          </ac:spMkLst>
        </pc:spChg>
        <pc:spChg chg="mod">
          <ac:chgData name="Erica Recktenwald" userId="S::er778326@ucf.edu::985716bf-8f0f-42eb-9d11-07138d18d755" providerId="AD" clId="Web-{58726EF9-59AA-783B-FA21-7E91D9120911}" dt="2026-06-09T18:55:09.281" v="22" actId="20577"/>
          <ac:spMkLst>
            <pc:docMk/>
            <pc:sldMk cId="108436624" sldId="264"/>
            <ac:spMk id="3" creationId="{1DF4B93C-EDD8-5148-498D-2C832C590799}"/>
          </ac:spMkLst>
        </pc:spChg>
      </pc:sldChg>
      <pc:sldChg chg="new del">
        <pc:chgData name="Erica Recktenwald" userId="S::er778326@ucf.edu::985716bf-8f0f-42eb-9d11-07138d18d755" providerId="AD" clId="Web-{58726EF9-59AA-783B-FA21-7E91D9120911}" dt="2026-06-09T18:54:55.093" v="20"/>
        <pc:sldMkLst>
          <pc:docMk/>
          <pc:sldMk cId="3898572741" sldId="264"/>
        </pc:sldMkLst>
      </pc:sldChg>
      <pc:sldChg chg="modSp add del replId">
        <pc:chgData name="Erica Recktenwald" userId="S::er778326@ucf.edu::985716bf-8f0f-42eb-9d11-07138d18d755" providerId="AD" clId="Web-{58726EF9-59AA-783B-FA21-7E91D9120911}" dt="2026-06-09T20:11:20.747" v="165"/>
        <pc:sldMkLst>
          <pc:docMk/>
          <pc:sldMk cId="2699930049" sldId="265"/>
        </pc:sldMkLst>
        <pc:spChg chg="mod">
          <ac:chgData name="Erica Recktenwald" userId="S::er778326@ucf.edu::985716bf-8f0f-42eb-9d11-07138d18d755" providerId="AD" clId="Web-{58726EF9-59AA-783B-FA21-7E91D9120911}" dt="2026-06-09T19:48:55.012" v="57" actId="20577"/>
          <ac:spMkLst>
            <pc:docMk/>
            <pc:sldMk cId="2699930049" sldId="265"/>
            <ac:spMk id="2" creationId="{79662185-0F57-B0B7-B58C-CE148ABF349E}"/>
          </ac:spMkLst>
        </pc:spChg>
        <pc:spChg chg="mod">
          <ac:chgData name="Erica Recktenwald" userId="S::er778326@ucf.edu::985716bf-8f0f-42eb-9d11-07138d18d755" providerId="AD" clId="Web-{58726EF9-59AA-783B-FA21-7E91D9120911}" dt="2026-06-09T19:48:49.387" v="55" actId="20577"/>
          <ac:spMkLst>
            <pc:docMk/>
            <pc:sldMk cId="2699930049" sldId="265"/>
            <ac:spMk id="3" creationId="{7A47C021-FC14-3F30-A460-69B6CD816A41}"/>
          </ac:spMkLst>
        </pc:spChg>
      </pc:sldChg>
      <pc:sldChg chg="modSp add del replId">
        <pc:chgData name="Erica Recktenwald" userId="S::er778326@ucf.edu::985716bf-8f0f-42eb-9d11-07138d18d755" providerId="AD" clId="Web-{58726EF9-59AA-783B-FA21-7E91D9120911}" dt="2026-06-09T20:11:22.888" v="166"/>
        <pc:sldMkLst>
          <pc:docMk/>
          <pc:sldMk cId="3364369855" sldId="266"/>
        </pc:sldMkLst>
        <pc:spChg chg="mod">
          <ac:chgData name="Erica Recktenwald" userId="S::er778326@ucf.edu::985716bf-8f0f-42eb-9d11-07138d18d755" providerId="AD" clId="Web-{58726EF9-59AA-783B-FA21-7E91D9120911}" dt="2026-06-09T19:41:24.444" v="35" actId="20577"/>
          <ac:spMkLst>
            <pc:docMk/>
            <pc:sldMk cId="3364369855" sldId="266"/>
            <ac:spMk id="3" creationId="{13F00302-6371-1B54-2AB5-3F4199404173}"/>
          </ac:spMkLst>
        </pc:sp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del">
          <ac:chgData name="Erica Recktenwald" userId="S::er778326@ucf.edu::985716bf-8f0f-42eb-9d11-07138d18d755" providerId="AD" clId="Web-{58726EF9-59AA-783B-FA21-7E91D9120911}" dt="2026-06-09T19:42:34.898" v="37"/>
          <ac:spMkLst>
            <pc:docMk/>
            <pc:sldMk cId="2516815523" sldId="267"/>
            <ac:spMk id="3" creationId="{97910712-1601-BA4F-4332-05FDC684CE81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19:43:35.290" v="46"/>
          <ac:spMkLst>
            <pc:docMk/>
            <pc:sldMk cId="2516815523" sldId="267"/>
            <ac:spMk id="5" creationId="{5F05E6C6-15A7-85F2-AF1E-016B42F7E0EF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09:58.309" v="155"/>
          <ac:spMkLst>
            <pc:docMk/>
            <pc:sldMk cId="2516815523" sldId="267"/>
            <ac:spMk id="9" creationId="{E271BBD2-97F5-93D6-D4D5-DBD9AE0C9272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12:36.404" v="179"/>
          <ac:spMkLst>
            <pc:docMk/>
            <pc:sldMk cId="2516815523" sldId="267"/>
            <ac:spMk id="11" creationId="{50928113-9BEB-2EDF-C9EA-816068029721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12:37.529" v="180"/>
          <ac:spMkLst>
            <pc:docMk/>
            <pc:sldMk cId="2516815523" sldId="267"/>
            <ac:spMk id="12" creationId="{B8BB53BF-0398-C4C1-8210-B7F2F0DC3B2E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spChg chg="add del mod ord">
          <ac:chgData name="Erica Recktenwald" userId="S::er778326@ucf.edu::985716bf-8f0f-42eb-9d11-07138d18d755" providerId="AD" clId="Web-{58726EF9-59AA-783B-FA21-7E91D9120911}" dt="2026-06-09T20:22:31.381" v="247"/>
          <ac:spMkLst>
            <pc:docMk/>
            <pc:sldMk cId="2516815523" sldId="267"/>
            <ac:spMk id="14" creationId="{1F2901D6-A814-24AD-8D6B-04B61BDE971D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modSp new del">
        <pc:chgData name="Erica Recktenwald" userId="S::er778326@ucf.edu::985716bf-8f0f-42eb-9d11-07138d18d755" providerId="AD" clId="Web-{58726EF9-59AA-783B-FA21-7E91D9120911}" dt="2026-06-09T19:53:48.359" v="90"/>
        <pc:sldMkLst>
          <pc:docMk/>
          <pc:sldMk cId="792861782" sldId="268"/>
        </pc:sldMkLst>
        <pc:spChg chg="mod">
          <ac:chgData name="Erica Recktenwald" userId="S::er778326@ucf.edu::985716bf-8f0f-42eb-9d11-07138d18d755" providerId="AD" clId="Web-{58726EF9-59AA-783B-FA21-7E91D9120911}" dt="2026-06-09T19:43:26.664" v="45" actId="20577"/>
          <ac:spMkLst>
            <pc:docMk/>
            <pc:sldMk cId="792861782" sldId="268"/>
            <ac:spMk id="2" creationId="{9BA7AF0C-0D5A-6731-FBA1-EC64B315FE08}"/>
          </ac:spMkLst>
        </pc:spChg>
      </pc:sldChg>
      <pc:sldChg chg="new del">
        <pc:chgData name="Erica Recktenwald" userId="S::er778326@ucf.edu::985716bf-8f0f-42eb-9d11-07138d18d755" providerId="AD" clId="Web-{58726EF9-59AA-783B-FA21-7E91D9120911}" dt="2026-06-09T19:49:13.387" v="58"/>
        <pc:sldMkLst>
          <pc:docMk/>
          <pc:sldMk cId="2120026743" sldId="269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del mod">
          <ac:chgData name="Erica Recktenwald" userId="S::er778326@ucf.edu::985716bf-8f0f-42eb-9d11-07138d18d755" providerId="AD" clId="Web-{58726EF9-59AA-783B-FA21-7E91D9120911}" dt="2026-06-09T20:31:20.934" v="316"/>
          <ac:spMkLst>
            <pc:docMk/>
            <pc:sldMk cId="3371414069" sldId="269"/>
            <ac:spMk id="3" creationId="{633B74F9-6DDB-B291-EAA5-F2C5B9C71523}"/>
          </ac:spMkLst>
        </pc:spChg>
        <pc:spChg chg="add del mod ord">
          <ac:chgData name="Erica Recktenwald" userId="S::er778326@ucf.edu::985716bf-8f0f-42eb-9d11-07138d18d755" providerId="AD" clId="Web-{58726EF9-59AA-783B-FA21-7E91D9120911}" dt="2026-06-09T20:31:20.934" v="317"/>
          <ac:spMkLst>
            <pc:docMk/>
            <pc:sldMk cId="3371414069" sldId="269"/>
            <ac:spMk id="4" creationId="{9F132729-C8AF-E438-E29C-DB7BA77F451B}"/>
          </ac:spMkLst>
        </pc:spChg>
        <pc:spChg chg="add del mod">
          <ac:chgData name="Erica Recktenwald" userId="S::er778326@ucf.edu::985716bf-8f0f-42eb-9d11-07138d18d755" providerId="AD" clId="Web-{58726EF9-59AA-783B-FA21-7E91D9120911}" dt="2026-06-09T20:31:26.637" v="320"/>
          <ac:spMkLst>
            <pc:docMk/>
            <pc:sldMk cId="3371414069" sldId="269"/>
            <ac:spMk id="6" creationId="{4615E73C-2535-A860-E0B5-34AD2923EBE7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  <pc:spChg chg="del">
          <ac:chgData name="Erica Recktenwald" userId="S::er778326@ucf.edu::985716bf-8f0f-42eb-9d11-07138d18d755" providerId="AD" clId="Web-{58726EF9-59AA-783B-FA21-7E91D9120911}" dt="2026-06-09T20:32:13.372" v="324"/>
          <ac:spMkLst>
            <pc:docMk/>
            <pc:sldMk cId="170817877" sldId="272"/>
            <ac:spMk id="2" creationId="{E94287C0-DA5C-E255-3F8B-6D81A6D25098}"/>
          </ac:spMkLst>
        </pc:spChg>
        <pc:spChg chg="del">
          <ac:chgData name="Erica Recktenwald" userId="S::er778326@ucf.edu::985716bf-8f0f-42eb-9d11-07138d18d755" providerId="AD" clId="Web-{58726EF9-59AA-783B-FA21-7E91D9120911}" dt="2026-06-09T20:32:13.372" v="323"/>
          <ac:spMkLst>
            <pc:docMk/>
            <pc:sldMk cId="170817877" sldId="272"/>
            <ac:spMk id="3" creationId="{3EEAAB15-82C6-1715-DBD6-65C6954ED984}"/>
          </ac:spMkLst>
        </pc:spChg>
        <pc:picChg chg="add mod">
          <ac:chgData name="Erica Recktenwald" userId="S::er778326@ucf.edu::985716bf-8f0f-42eb-9d11-07138d18d755" providerId="AD" clId="Web-{58726EF9-59AA-783B-FA21-7E91D9120911}" dt="2026-06-09T20:32:24.997" v="325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58726EF9-59AA-783B-FA21-7E91D9120911}" dt="2026-06-09T20:32:46.466" v="330"/>
          <ac:picMkLst>
            <pc:docMk/>
            <pc:sldMk cId="2916058188" sldId="273"/>
            <ac:picMk id="2" creationId="{B86E1E26-FAB0-31D7-05F5-3AED699C517D}"/>
          </ac:picMkLst>
        </pc:picChg>
        <pc:picChg chg="del">
          <ac:chgData name="Erica Recktenwald" userId="S::er778326@ucf.edu::985716bf-8f0f-42eb-9d11-07138d18d755" providerId="AD" clId="Web-{58726EF9-59AA-783B-FA21-7E91D9120911}" dt="2026-06-09T20:32:38.716" v="329"/>
          <ac:picMkLst>
            <pc:docMk/>
            <pc:sldMk cId="2916058188" sldId="273"/>
            <ac:picMk id="4" creationId="{51EDF741-E1DE-1EC0-443B-E023B344CBE2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58726EF9-59AA-783B-FA21-7E91D9120911}" dt="2026-06-09T20:33:02.920" v="333"/>
          <ac:picMkLst>
            <pc:docMk/>
            <pc:sldMk cId="256874216" sldId="274"/>
            <ac:picMk id="2" creationId="{8C491577-A23F-0323-1B63-46EEA1738009}"/>
          </ac:picMkLst>
        </pc:picChg>
        <pc:picChg chg="del">
          <ac:chgData name="Erica Recktenwald" userId="S::er778326@ucf.edu::985716bf-8f0f-42eb-9d11-07138d18d755" providerId="AD" clId="Web-{58726EF9-59AA-783B-FA21-7E91D9120911}" dt="2026-06-09T20:32:37.091" v="328"/>
          <ac:picMkLst>
            <pc:docMk/>
            <pc:sldMk cId="256874216" sldId="274"/>
            <ac:picMk id="4" creationId="{384EC31A-A33C-A0A7-8430-C729903D686F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29.576" v="336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58726EF9-59AA-783B-FA21-7E91D9120911}" dt="2026-06-09T20:33:29.576" v="336"/>
          <ac:picMkLst>
            <pc:docMk/>
            <pc:sldMk cId="3750920841" sldId="275"/>
            <ac:picMk id="2" creationId="{7C1026B4-B944-861F-81C6-D98889ADBFCD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14.467" v="334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58726EF9-59AA-783B-FA21-7E91D9120911}" dt="2026-06-09T20:33:14.467" v="334"/>
          <ac:picMkLst>
            <pc:docMk/>
            <pc:sldMk cId="1552043980" sldId="276"/>
            <ac:picMk id="2" creationId="{89A617EF-9DCD-759D-5741-EC87A0FA0FC4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3:34.623" v="337"/>
        <pc:sldMkLst>
          <pc:docMk/>
          <pc:sldMk cId="850481698" sldId="277"/>
        </pc:sldMkLst>
        <pc:picChg chg="add mod">
          <ac:chgData name="Erica Recktenwald" userId="S::er778326@ucf.edu::985716bf-8f0f-42eb-9d11-07138d18d755" providerId="AD" clId="Web-{58726EF9-59AA-783B-FA21-7E91D9120911}" dt="2026-06-09T20:33:34.623" v="337"/>
          <ac:picMkLst>
            <pc:docMk/>
            <pc:sldMk cId="850481698" sldId="277"/>
            <ac:picMk id="2" creationId="{6E9F012E-AF61-4B69-9093-342552DD87AA}"/>
          </ac:picMkLst>
        </pc:picChg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58726EF9-59AA-783B-FA21-7E91D9120911}" dt="2026-06-09T20:34:12.342" v="344"/>
          <ac:picMkLst>
            <pc:docMk/>
            <pc:sldMk cId="1021730227" sldId="278"/>
            <ac:picMk id="2" creationId="{1F4C1074-E18A-4572-F065-FB9621DF21FF}"/>
          </ac:picMkLst>
        </pc:picChg>
      </pc:sldChg>
      <pc:sldChg chg="addSp delSp modSp add replId">
        <pc:chgData name="Erica Recktenwald" userId="S::er778326@ucf.edu::985716bf-8f0f-42eb-9d11-07138d18d755" providerId="AD" clId="Web-{58726EF9-59AA-783B-FA21-7E91D9120911}" dt="2026-06-09T20:34:43.202" v="351"/>
        <pc:sldMkLst>
          <pc:docMk/>
          <pc:sldMk cId="714431175" sldId="279"/>
        </pc:sldMkLst>
        <pc:picChg chg="add mod">
          <ac:chgData name="Erica Recktenwald" userId="S::er778326@ucf.edu::985716bf-8f0f-42eb-9d11-07138d18d755" providerId="AD" clId="Web-{58726EF9-59AA-783B-FA21-7E91D9120911}" dt="2026-06-09T20:34:33.233" v="347"/>
          <ac:picMkLst>
            <pc:docMk/>
            <pc:sldMk cId="714431175" sldId="279"/>
            <ac:picMk id="2" creationId="{C348D0D7-8594-2156-E777-89AB5604D687}"/>
          </ac:picMkLst>
        </pc:picChg>
        <pc:picChg chg="add del mod">
          <ac:chgData name="Erica Recktenwald" userId="S::er778326@ucf.edu::985716bf-8f0f-42eb-9d11-07138d18d755" providerId="AD" clId="Web-{58726EF9-59AA-783B-FA21-7E91D9120911}" dt="2026-06-09T20:34:43.202" v="351"/>
          <ac:picMkLst>
            <pc:docMk/>
            <pc:sldMk cId="714431175" sldId="279"/>
            <ac:picMk id="3" creationId="{F8329443-F88C-A490-BBB9-D543C38F3C9E}"/>
          </ac:picMkLst>
        </pc:picChg>
      </pc:sldChg>
      <pc:sldChg chg="add del replId">
        <pc:chgData name="Erica Recktenwald" userId="S::er778326@ucf.edu::985716bf-8f0f-42eb-9d11-07138d18d755" providerId="AD" clId="Web-{58726EF9-59AA-783B-FA21-7E91D9120911}" dt="2026-06-09T20:33:59.373" v="340"/>
        <pc:sldMkLst>
          <pc:docMk/>
          <pc:sldMk cId="2110999263" sldId="279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21.717" v="346"/>
        <pc:sldMkLst>
          <pc:docMk/>
          <pc:sldMk cId="2589560943" sldId="280"/>
        </pc:sldMkLst>
        <pc:picChg chg="add mod">
          <ac:chgData name="Erica Recktenwald" userId="S::er778326@ucf.edu::985716bf-8f0f-42eb-9d11-07138d18d755" providerId="AD" clId="Web-{58726EF9-59AA-783B-FA21-7E91D9120911}" dt="2026-06-09T20:34:21.717" v="346"/>
          <ac:picMkLst>
            <pc:docMk/>
            <pc:sldMk cId="2589560943" sldId="280"/>
            <ac:picMk id="2" creationId="{6C0E0C7A-8D15-7E34-B513-4107C32B3607}"/>
          </ac:picMkLst>
        </pc:picChg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58726EF9-59AA-783B-FA21-7E91D9120911}" dt="2026-06-09T20:34:16.186" v="345"/>
          <ac:picMkLst>
            <pc:docMk/>
            <pc:sldMk cId="2304929149" sldId="281"/>
            <ac:picMk id="2" creationId="{4AD7298B-B215-C0EB-00FE-7310DD2EBA2A}"/>
          </ac:picMkLst>
        </pc:picChg>
      </pc:sldChg>
    </pc:docChg>
  </pc:docChgLst>
  <pc:docChgLst>
    <pc:chgData name="Erica Recktenwald" userId="S::er778326@ucf.edu::985716bf-8f0f-42eb-9d11-07138d18d755" providerId="AD" clId="Web-{65AA7FC2-7348-8840-4236-984F09D30421}"/>
    <pc:docChg chg="addSld delSld modSld sldOrd">
      <pc:chgData name="Erica Recktenwald" userId="S::er778326@ucf.edu::985716bf-8f0f-42eb-9d11-07138d18d755" providerId="AD" clId="Web-{65AA7FC2-7348-8840-4236-984F09D30421}" dt="2026-06-10T17:32:32.895" v="85"/>
      <pc:docMkLst>
        <pc:docMk/>
      </pc:docMkLst>
      <pc:sldChg chg="del">
        <pc:chgData name="Erica Recktenwald" userId="S::er778326@ucf.edu::985716bf-8f0f-42eb-9d11-07138d18d755" providerId="AD" clId="Web-{65AA7FC2-7348-8840-4236-984F09D30421}" dt="2026-06-10T17:15:00.803" v="53"/>
        <pc:sldMkLst>
          <pc:docMk/>
          <pc:sldMk cId="2838888359" sldId="257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34.107" v="58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65AA7FC2-7348-8840-4236-984F09D30421}" dt="2026-06-10T17:15:04.006" v="55"/>
          <ac:picMkLst>
            <pc:docMk/>
            <pc:sldMk cId="4111336775" sldId="258"/>
            <ac:picMk id="2" creationId="{6C1A09CC-E25C-4895-4708-EE6C46D23A20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8:34.107" v="58"/>
          <ac:picMkLst>
            <pc:docMk/>
            <pc:sldMk cId="4111336775" sldId="258"/>
            <ac:picMk id="3" creationId="{6EFF1CAD-792F-DAC0-B2D4-68351C89182E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5:01.725" v="54"/>
        <pc:sldMkLst>
          <pc:docMk/>
          <pc:sldMk cId="2544447843" sldId="259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52.420" v="59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65AA7FC2-7348-8840-4236-984F09D30421}" dt="2026-06-10T17:28:52.420" v="59"/>
          <ac:picMkLst>
            <pc:docMk/>
            <pc:sldMk cId="2337169826" sldId="260"/>
            <ac:picMk id="2" creationId="{ADC2FA63-6A70-E727-3170-D0B002CCCF4C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5.460" v="56"/>
          <ac:picMkLst>
            <pc:docMk/>
            <pc:sldMk cId="2337169826" sldId="260"/>
            <ac:picMk id="3" creationId="{91C2BD4B-C40C-EDF7-C30A-F4C608E9A28A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05.623" v="6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65AA7FC2-7348-8840-4236-984F09D30421}" dt="2026-06-10T17:29:05.623" v="62"/>
          <ac:picMkLst>
            <pc:docMk/>
            <pc:sldMk cId="752441942" sldId="262"/>
            <ac:picMk id="2" creationId="{D3C790D8-D374-54CB-CCD4-6CF1E6F0A6F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6.600" v="57"/>
          <ac:picMkLst>
            <pc:docMk/>
            <pc:sldMk cId="752441942" sldId="262"/>
            <ac:picMk id="3" creationId="{4B629408-6699-B41C-42F5-F2F4BDE23A0D}"/>
          </ac:picMkLst>
        </pc:picChg>
      </pc:sldChg>
      <pc:sldChg chg="modSp">
        <pc:chgData name="Erica Recktenwald" userId="S::er778326@ucf.edu::985716bf-8f0f-42eb-9d11-07138d18d755" providerId="AD" clId="Web-{65AA7FC2-7348-8840-4236-984F09D30421}" dt="2026-06-10T17:12:28.440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65AA7FC2-7348-8840-4236-984F09D30421}" dt="2026-06-10T17:12:28.440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2:58.190" v="15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65AA7FC2-7348-8840-4236-984F09D30421}" dt="2026-06-10T17:12:58.190" v="15" actId="1076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19.097" v="21" actId="14100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65AA7FC2-7348-8840-4236-984F09D30421}" dt="2026-06-10T17:13:19.097" v="21" actId="14100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41.770" v="27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65AA7FC2-7348-8840-4236-984F09D30421}" dt="2026-06-10T17:13:41.770" v="27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">
        <pc:chgData name="Erica Recktenwald" userId="S::er778326@ucf.edu::985716bf-8f0f-42eb-9d11-07138d18d755" providerId="AD" clId="Web-{65AA7FC2-7348-8840-4236-984F09D30421}" dt="2026-06-10T17:29:42.234" v="6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65AA7FC2-7348-8840-4236-984F09D30421}" dt="2026-06-10T17:14:53.897" v="52"/>
          <ac:picMkLst>
            <pc:docMk/>
            <pc:sldMk cId="170817877" sldId="272"/>
            <ac:picMk id="2" creationId="{E1541AFB-EC93-BCE5-5232-F5A7FF1E5ADC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9:42.234" v="65"/>
          <ac:picMkLst>
            <pc:docMk/>
            <pc:sldMk cId="170817877" sldId="272"/>
            <ac:picMk id="3" creationId="{F71BC80A-7E05-3844-5E60-BD75603D5F9F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50.062" v="66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65AA7FC2-7348-8840-4236-984F09D30421}" dt="2026-06-10T17:29:50.062" v="66"/>
          <ac:picMkLst>
            <pc:docMk/>
            <pc:sldMk cId="2916058188" sldId="273"/>
            <ac:picMk id="2" creationId="{9E35D4BE-3536-78F7-B103-D8BB63822B36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2.803" v="51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0.156" v="67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65AA7FC2-7348-8840-4236-984F09D30421}" dt="2026-06-10T17:30:00.156" v="67"/>
          <ac:picMkLst>
            <pc:docMk/>
            <pc:sldMk cId="256874216" sldId="274"/>
            <ac:picMk id="2" creationId="{94404CAC-BA3D-B29F-1FE6-421B63E722E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0.944" v="50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27.188" v="69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65AA7FC2-7348-8840-4236-984F09D30421}" dt="2026-06-10T17:30:27.188" v="69"/>
          <ac:picMkLst>
            <pc:docMk/>
            <pc:sldMk cId="3750920841" sldId="275"/>
            <ac:picMk id="2" creationId="{9E611502-272C-DC72-6234-D2D8ED82202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022" v="48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7.891" v="68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65AA7FC2-7348-8840-4236-984F09D30421}" dt="2026-06-10T17:30:07.891" v="68"/>
          <ac:picMkLst>
            <pc:docMk/>
            <pc:sldMk cId="1552043980" sldId="276"/>
            <ac:picMk id="2" creationId="{E11BB433-1A1A-C3AE-1878-63C3FDA9E620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819" v="49"/>
          <ac:picMkLst>
            <pc:docMk/>
            <pc:sldMk cId="1552043980" sldId="276"/>
            <ac:picMk id="3" creationId="{808715BA-28A2-DB50-287D-EA6BB45600FF}"/>
          </ac:picMkLst>
        </pc:picChg>
      </pc:sldChg>
      <pc:sldChg chg="delSp del">
        <pc:chgData name="Erica Recktenwald" userId="S::er778326@ucf.edu::985716bf-8f0f-42eb-9d11-07138d18d755" providerId="AD" clId="Web-{65AA7FC2-7348-8840-4236-984F09D30421}" dt="2026-06-10T17:30:37.876" v="70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65AA7FC2-7348-8840-4236-984F09D30421}" dt="2026-06-10T17:14:47.319" v="47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56.658" v="7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65AA7FC2-7348-8840-4236-984F09D30421}" dt="2026-06-10T17:30:56.658" v="71"/>
          <ac:picMkLst>
            <pc:docMk/>
            <pc:sldMk cId="1021730227" sldId="278"/>
            <ac:picMk id="2" creationId="{859848EF-77DB-C314-8184-DFB58953DFA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4.725" v="46"/>
          <ac:picMkLst>
            <pc:docMk/>
            <pc:sldMk cId="1021730227" sldId="278"/>
            <ac:picMk id="3" creationId="{8C9D43BC-2FBD-E789-90BD-2695B9904B7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40.615" v="43"/>
        <pc:sldMkLst>
          <pc:docMk/>
          <pc:sldMk cId="714431175" sldId="279"/>
        </pc:sldMkLst>
      </pc:sldChg>
      <pc:sldChg chg="del">
        <pc:chgData name="Erica Recktenwald" userId="S::er778326@ucf.edu::985716bf-8f0f-42eb-9d11-07138d18d755" providerId="AD" clId="Web-{65AA7FC2-7348-8840-4236-984F09D30421}" dt="2026-06-10T17:14:41.006" v="44"/>
        <pc:sldMkLst>
          <pc:docMk/>
          <pc:sldMk cId="2589560943" sldId="280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31:08.314" v="72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65AA7FC2-7348-8840-4236-984F09D30421}" dt="2026-06-10T17:31:08.314" v="72"/>
          <ac:picMkLst>
            <pc:docMk/>
            <pc:sldMk cId="2304929149" sldId="281"/>
            <ac:picMk id="2" creationId="{61A3D942-5BF4-CFA7-B7ED-E99A31E10C5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2.725" v="45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15.611" v="73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65AA7FC2-7348-8840-4236-984F09D30421}" dt="2026-06-10T17:14:38.724" v="42"/>
          <ac:picMkLst>
            <pc:docMk/>
            <pc:sldMk cId="3590664858" sldId="282"/>
            <ac:picMk id="2" creationId="{D1963F18-B20E-4F7B-3D38-B27EC821A7D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15.611" v="73"/>
          <ac:picMkLst>
            <pc:docMk/>
            <pc:sldMk cId="3590664858" sldId="282"/>
            <ac:picMk id="3" creationId="{6E75AA21-8521-2BB7-5160-1E122C976A6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27.159" v="74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65AA7FC2-7348-8840-4236-984F09D30421}" dt="2026-06-10T17:14:37.506" v="41"/>
          <ac:picMkLst>
            <pc:docMk/>
            <pc:sldMk cId="2098360129" sldId="283"/>
            <ac:picMk id="2" creationId="{85EF9E4F-BEEB-7119-0BF4-2041D7BF835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27.159" v="74"/>
          <ac:picMkLst>
            <pc:docMk/>
            <pc:sldMk cId="2098360129" sldId="283"/>
            <ac:picMk id="3" creationId="{56B0C768-B22F-580B-4F61-653C81FC24A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35.459" v="40"/>
        <pc:sldMkLst>
          <pc:docMk/>
          <pc:sldMk cId="1048831601" sldId="284"/>
        </pc:sldMkLst>
      </pc:sldChg>
      <pc:sldChg chg="addSp delSp modSp ord">
        <pc:chgData name="Erica Recktenwald" userId="S::er778326@ucf.edu::985716bf-8f0f-42eb-9d11-07138d18d755" providerId="AD" clId="Web-{65AA7FC2-7348-8840-4236-984F09D30421}" dt="2026-06-10T17:31:56.347" v="79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65AA7FC2-7348-8840-4236-984F09D30421}" dt="2026-06-10T17:14:34.740" v="39"/>
          <ac:picMkLst>
            <pc:docMk/>
            <pc:sldMk cId="2567299767" sldId="285"/>
            <ac:picMk id="2" creationId="{4FA99EED-E3FE-79A0-CEFD-C143DCD46211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56.347" v="79"/>
          <ac:picMkLst>
            <pc:docMk/>
            <pc:sldMk cId="2567299767" sldId="285"/>
            <ac:picMk id="3" creationId="{1BB3E797-8AA6-1C0A-995D-EEA86DAF339B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08.379" v="80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65AA7FC2-7348-8840-4236-984F09D30421}" dt="2026-06-10T17:14:34.724" v="38"/>
          <ac:picMkLst>
            <pc:docMk/>
            <pc:sldMk cId="1589081291" sldId="286"/>
            <ac:picMk id="2" creationId="{588615AB-8503-7864-04BD-815CD9A90697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08.379" v="80"/>
          <ac:picMkLst>
            <pc:docMk/>
            <pc:sldMk cId="1589081291" sldId="286"/>
            <ac:picMk id="3" creationId="{A9678D14-4F51-881C-83A0-CBE0187037E2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15.160" v="81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65AA7FC2-7348-8840-4236-984F09D30421}" dt="2026-06-10T17:14:32.537" v="37"/>
          <ac:picMkLst>
            <pc:docMk/>
            <pc:sldMk cId="3230879835" sldId="287"/>
            <ac:picMk id="2" creationId="{E7271522-0209-313A-14C5-23AE201EB3F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15.160" v="81"/>
          <ac:picMkLst>
            <pc:docMk/>
            <pc:sldMk cId="3230879835" sldId="287"/>
            <ac:picMk id="3" creationId="{2D314F29-A851-5BD1-37F2-26A9486F8353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22.285" v="82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65AA7FC2-7348-8840-4236-984F09D30421}" dt="2026-06-10T17:14:31.318" v="36"/>
          <ac:picMkLst>
            <pc:docMk/>
            <pc:sldMk cId="1466887565" sldId="288"/>
            <ac:picMk id="2" creationId="{9B9A6962-631E-C008-BC9F-37D3FAF4073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22.285" v="82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 add ord replId">
        <pc:chgData name="Erica Recktenwald" userId="S::er778326@ucf.edu::985716bf-8f0f-42eb-9d11-07138d18d755" providerId="AD" clId="Web-{65AA7FC2-7348-8840-4236-984F09D30421}" dt="2026-06-10T17:14:12.630" v="35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65AA7FC2-7348-8840-4236-984F09D30421}" dt="2026-06-10T17:14:12.630" v="35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addSp modSp add replId">
        <pc:chgData name="Erica Recktenwald" userId="S::er778326@ucf.edu::985716bf-8f0f-42eb-9d11-07138d18d755" providerId="AD" clId="Web-{65AA7FC2-7348-8840-4236-984F09D30421}" dt="2026-06-10T17:29:18.655" v="6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65AA7FC2-7348-8840-4236-984F09D30421}" dt="2026-06-10T17:29:18.655" v="63"/>
          <ac:picMkLst>
            <pc:docMk/>
            <pc:sldMk cId="1824853442" sldId="290"/>
            <ac:picMk id="2" creationId="{28044DB4-6255-55A8-9C91-88ABB75B7CD9}"/>
          </ac:picMkLst>
        </pc:picChg>
      </pc:sldChg>
      <pc:sldChg chg="addSp delSp modSp add replId">
        <pc:chgData name="Erica Recktenwald" userId="S::er778326@ucf.edu::985716bf-8f0f-42eb-9d11-07138d18d755" providerId="AD" clId="Web-{65AA7FC2-7348-8840-4236-984F09D30421}" dt="2026-06-10T17:32:32.895" v="85"/>
        <pc:sldMkLst>
          <pc:docMk/>
          <pc:sldMk cId="2198178949" sldId="291"/>
        </pc:sldMkLst>
        <pc:picChg chg="add mod">
          <ac:chgData name="Erica Recktenwald" userId="S::er778326@ucf.edu::985716bf-8f0f-42eb-9d11-07138d18d755" providerId="AD" clId="Web-{65AA7FC2-7348-8840-4236-984F09D30421}" dt="2026-06-10T17:32:32.895" v="85"/>
          <ac:picMkLst>
            <pc:docMk/>
            <pc:sldMk cId="2198178949" sldId="291"/>
            <ac:picMk id="2" creationId="{94E3C119-15E9-42F6-170A-C7EB828D6AA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32:29.285" v="84"/>
          <ac:picMkLst>
            <pc:docMk/>
            <pc:sldMk cId="2198178949" sldId="291"/>
            <ac:picMk id="3" creationId="{08CA2D28-4DEE-F1D6-A35D-C394EF1358FC}"/>
          </ac:picMkLst>
        </pc:picChg>
      </pc:sldChg>
      <pc:sldChg chg="add del replId">
        <pc:chgData name="Erica Recktenwald" userId="S::er778326@ucf.edu::985716bf-8f0f-42eb-9d11-07138d18d755" providerId="AD" clId="Web-{65AA7FC2-7348-8840-4236-984F09D30421}" dt="2026-06-10T17:29:24.858" v="64"/>
        <pc:sldMkLst>
          <pc:docMk/>
          <pc:sldMk cId="2472437600" sldId="291"/>
        </pc:sldMkLst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  <pc:sldChg chg="modSp">
        <pc:chgData name="Erica Recktenwald" userId="S::er778326@ucf.edu::985716bf-8f0f-42eb-9d11-07138d18d755" providerId="AD" clId="Web-{EB69EF07-37A6-8E9A-3463-9E36F5C30046}" dt="2026-06-10T14:20:10.906" v="7" actId="14100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B69EF07-37A6-8E9A-3463-9E36F5C30046}" dt="2026-06-10T14:20:10.906" v="7" actId="14100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1.848" v="17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B69EF07-37A6-8E9A-3463-9E36F5C30046}" dt="2026-06-10T16:25:31.848" v="17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6.739" v="1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B69EF07-37A6-8E9A-3463-9E36F5C30046}" dt="2026-06-10T16:25:36.739" v="18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40.161" v="2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B69EF07-37A6-8E9A-3463-9E36F5C30046}" dt="2026-06-10T16:25:40.161" v="20" actId="20577"/>
          <ac:spMkLst>
            <pc:docMk/>
            <pc:sldMk cId="3222245915" sldId="271"/>
            <ac:spMk id="3" creationId="{AD5637D8-75B4-31A0-CA93-0432CFCC1083}"/>
          </ac:spMkLst>
        </pc:spChg>
      </pc:sldChg>
    </pc:docChg>
  </pc:docChgLst>
  <pc:docChgLst>
    <pc:chgData name="Erica Recktenwald" userId="S::er778326@ucf.edu::985716bf-8f0f-42eb-9d11-07138d18d755" providerId="AD" clId="Web-{FB5F4789-3638-A8C2-270A-7A3F969875AB}"/>
    <pc:docChg chg="modSld">
      <pc:chgData name="Erica Recktenwald" userId="S::er778326@ucf.edu::985716bf-8f0f-42eb-9d11-07138d18d755" providerId="AD" clId="Web-{FB5F4789-3638-A8C2-270A-7A3F969875AB}" dt="2026-06-10T18:50:40.279" v="42"/>
      <pc:docMkLst>
        <pc:docMk/>
      </pc:docMkLst>
      <pc:sldChg chg="delSp">
        <pc:chgData name="Erica Recktenwald" userId="S::er778326@ucf.edu::985716bf-8f0f-42eb-9d11-07138d18d755" providerId="AD" clId="Web-{FB5F4789-3638-A8C2-270A-7A3F969875AB}" dt="2026-06-10T18:47:09.930" v="1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FB5F4789-3638-A8C2-270A-7A3F969875AB}" dt="2026-06-10T18:47:09.930" v="11"/>
          <ac:picMkLst>
            <pc:docMk/>
            <pc:sldMk cId="4111336775" sldId="258"/>
            <ac:picMk id="3" creationId="{6EFF1CAD-792F-DAC0-B2D4-68351C89182E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1.430" v="1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FB5F4789-3638-A8C2-270A-7A3F969875AB}" dt="2026-06-10T18:47:11.430" v="12"/>
          <ac:picMkLst>
            <pc:docMk/>
            <pc:sldMk cId="2337169826" sldId="260"/>
            <ac:picMk id="2" creationId="{ADC2FA63-6A70-E727-3170-D0B002CCCF4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2.820" v="1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FB5F4789-3638-A8C2-270A-7A3F969875AB}" dt="2026-06-10T18:47:12.820" v="13"/>
          <ac:picMkLst>
            <pc:docMk/>
            <pc:sldMk cId="752441942" sldId="262"/>
            <ac:picMk id="2" creationId="{D3C790D8-D374-54CB-CCD4-6CF1E6F0A6F7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46:25.272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FB5F4789-3638-A8C2-270A-7A3F969875AB}" dt="2026-06-10T18:46:25.272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05.258" v="10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FB5F4789-3638-A8C2-270A-7A3F969875AB}" dt="2026-06-10T18:47:05.258" v="10" actId="20577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45.087" v="20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FB5F4789-3638-A8C2-270A-7A3F969875AB}" dt="2026-06-10T18:47:45.087" v="2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9:47.590" v="29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FB5F4789-3638-A8C2-270A-7A3F969875AB}" dt="2026-06-10T18:49:47.590" v="29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53.978" v="21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FB5F4789-3638-A8C2-270A-7A3F969875AB}" dt="2026-06-10T18:47:53.978" v="21"/>
          <ac:picMkLst>
            <pc:docMk/>
            <pc:sldMk cId="170817877" sldId="272"/>
            <ac:picMk id="3" creationId="{F71BC80A-7E05-3844-5E60-BD75603D5F9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5.415" v="22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FB5F4789-3638-A8C2-270A-7A3F969875AB}" dt="2026-06-10T18:47:55.415" v="22"/>
          <ac:picMkLst>
            <pc:docMk/>
            <pc:sldMk cId="2916058188" sldId="273"/>
            <ac:picMk id="2" creationId="{9E35D4BE-3536-78F7-B103-D8BB63822B36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6.775" v="23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FB5F4789-3638-A8C2-270A-7A3F969875AB}" dt="2026-06-10T18:47:56.775" v="23"/>
          <ac:picMkLst>
            <pc:docMk/>
            <pc:sldMk cId="256874216" sldId="274"/>
            <ac:picMk id="2" creationId="{94404CAC-BA3D-B29F-1FE6-421B63E722E7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8:01.228" v="25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FB5F4789-3638-A8C2-270A-7A3F969875AB}" dt="2026-06-10T18:48:01.228" v="25"/>
          <ac:picMkLst>
            <pc:docMk/>
            <pc:sldMk cId="3750920841" sldId="275"/>
            <ac:picMk id="2" creationId="{9E611502-272C-DC72-6234-D2D8ED82202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8.384" v="24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FB5F4789-3638-A8C2-270A-7A3F969875AB}" dt="2026-06-10T18:47:58.384" v="24"/>
          <ac:picMkLst>
            <pc:docMk/>
            <pc:sldMk cId="1552043980" sldId="276"/>
            <ac:picMk id="2" creationId="{E11BB433-1A1A-C3AE-1878-63C3FDA9E620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07.825" v="30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FB5F4789-3638-A8C2-270A-7A3F969875AB}" dt="2026-06-10T18:50:07.825" v="30"/>
          <ac:picMkLst>
            <pc:docMk/>
            <pc:sldMk cId="1021730227" sldId="278"/>
            <ac:picMk id="2" creationId="{859848EF-77DB-C314-8184-DFB58953DFA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0.341" v="31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FB5F4789-3638-A8C2-270A-7A3F969875AB}" dt="2026-06-10T18:50:10.341" v="31"/>
          <ac:picMkLst>
            <pc:docMk/>
            <pc:sldMk cId="2304929149" sldId="281"/>
            <ac:picMk id="2" creationId="{61A3D942-5BF4-CFA7-B7ED-E99A31E10C55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435" v="32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FB5F4789-3638-A8C2-270A-7A3F969875AB}" dt="2026-06-10T18:50:15.435" v="32"/>
          <ac:picMkLst>
            <pc:docMk/>
            <pc:sldMk cId="3590664858" sldId="282"/>
            <ac:picMk id="3" creationId="{6E75AA21-8521-2BB7-5160-1E122C976A6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825" v="33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FB5F4789-3638-A8C2-270A-7A3F969875AB}" dt="2026-06-10T18:50:15.825" v="33"/>
          <ac:picMkLst>
            <pc:docMk/>
            <pc:sldMk cId="2098360129" sldId="283"/>
            <ac:picMk id="3" creationId="{56B0C768-B22F-580B-4F61-653C81FC24A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4.670" v="38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FB5F4789-3638-A8C2-270A-7A3F969875AB}" dt="2026-06-10T18:50:34.670" v="38"/>
          <ac:picMkLst>
            <pc:docMk/>
            <pc:sldMk cId="2567299767" sldId="285"/>
            <ac:picMk id="3" creationId="{1BB3E797-8AA6-1C0A-995D-EEA86DAF339B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5.826" v="39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FB5F4789-3638-A8C2-270A-7A3F969875AB}" dt="2026-06-10T18:50:35.826" v="39"/>
          <ac:picMkLst>
            <pc:docMk/>
            <pc:sldMk cId="1589081291" sldId="286"/>
            <ac:picMk id="3" creationId="{A9678D14-4F51-881C-83A0-CBE0187037E2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7.420" v="40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FB5F4789-3638-A8C2-270A-7A3F969875AB}" dt="2026-06-10T18:50:37.420" v="40"/>
          <ac:picMkLst>
            <pc:docMk/>
            <pc:sldMk cId="3230879835" sldId="287"/>
            <ac:picMk id="3" creationId="{2D314F29-A851-5BD1-37F2-26A9486F835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8.717" v="41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FB5F4789-3638-A8C2-270A-7A3F969875AB}" dt="2026-06-10T18:50:38.717" v="41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50:30.404" v="37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FB5F4789-3638-A8C2-270A-7A3F969875AB}" dt="2026-06-10T18:50:30.404" v="37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14.258" v="1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FB5F4789-3638-A8C2-270A-7A3F969875AB}" dt="2026-06-10T18:47:14.258" v="14"/>
          <ac:picMkLst>
            <pc:docMk/>
            <pc:sldMk cId="1824853442" sldId="290"/>
            <ac:picMk id="2" creationId="{28044DB4-6255-55A8-9C91-88ABB75B7CD9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40.279" v="42"/>
        <pc:sldMkLst>
          <pc:docMk/>
          <pc:sldMk cId="2198178949" sldId="291"/>
        </pc:sldMkLst>
        <pc:picChg chg="del">
          <ac:chgData name="Erica Recktenwald" userId="S::er778326@ucf.edu::985716bf-8f0f-42eb-9d11-07138d18d755" providerId="AD" clId="Web-{FB5F4789-3638-A8C2-270A-7A3F969875AB}" dt="2026-06-10T18:50:40.279" v="42"/>
          <ac:picMkLst>
            <pc:docMk/>
            <pc:sldMk cId="2198178949" sldId="291"/>
            <ac:picMk id="2" creationId="{94E3C119-15E9-42F6-170A-C7EB828D6AA5}"/>
          </ac:picMkLst>
        </pc:picChg>
      </pc:sldChg>
    </pc:docChg>
  </pc:docChgLst>
  <pc:docChgLst>
    <pc:chgData name="Erica Recktenwald" userId="S::er778326@ucf.edu::985716bf-8f0f-42eb-9d11-07138d18d755" providerId="AD" clId="Web-{737EE895-99CC-2B6E-2A44-A54CD0A35711}"/>
    <pc:docChg chg="addSld delSld modSld sldOrd">
      <pc:chgData name="Erica Recktenwald" userId="S::er778326@ucf.edu::985716bf-8f0f-42eb-9d11-07138d18d755" providerId="AD" clId="Web-{737EE895-99CC-2B6E-2A44-A54CD0A35711}" dt="2026-06-10T19:13:51.363" v="33"/>
      <pc:docMkLst>
        <pc:docMk/>
      </pc:docMkLst>
      <pc:sldChg chg="addSp modSp">
        <pc:chgData name="Erica Recktenwald" userId="S::er778326@ucf.edu::985716bf-8f0f-42eb-9d11-07138d18d755" providerId="AD" clId="Web-{737EE895-99CC-2B6E-2A44-A54CD0A35711}" dt="2026-06-10T19:02:19.372" v="0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737EE895-99CC-2B6E-2A44-A54CD0A35711}" dt="2026-06-10T19:02:19.372" v="0"/>
          <ac:picMkLst>
            <pc:docMk/>
            <pc:sldMk cId="4111336775" sldId="258"/>
            <ac:picMk id="2" creationId="{61300172-9654-FE34-1B87-A4B2FB3D29D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0.212" v="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737EE895-99CC-2B6E-2A44-A54CD0A35711}" dt="2026-06-10T19:08:30.212" v="1"/>
          <ac:picMkLst>
            <pc:docMk/>
            <pc:sldMk cId="2337169826" sldId="260"/>
            <ac:picMk id="2" creationId="{BC7A5204-DF9A-A2DC-5405-3A68F4D0B01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5.134" v="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737EE895-99CC-2B6E-2A44-A54CD0A35711}" dt="2026-06-10T19:08:35.134" v="2"/>
          <ac:picMkLst>
            <pc:docMk/>
            <pc:sldMk cId="752441942" sldId="262"/>
            <ac:picMk id="2" creationId="{B4D79759-5B65-03D1-8109-FFF618C63D0A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0.777" v="8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737EE895-99CC-2B6E-2A44-A54CD0A35711}" dt="2026-06-10T19:09:50.777" v="8"/>
          <ac:picMkLst>
            <pc:docMk/>
            <pc:sldMk cId="170817877" sldId="272"/>
            <ac:picMk id="2" creationId="{8982F42C-7B52-F311-3189-F817F351F40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9.215" v="9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737EE895-99CC-2B6E-2A44-A54CD0A35711}" dt="2026-06-10T19:09:59.215" v="9"/>
          <ac:picMkLst>
            <pc:docMk/>
            <pc:sldMk cId="2916058188" sldId="273"/>
            <ac:picMk id="2" creationId="{A4A8E10D-83BB-CEFE-A80F-A26CE35E639D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07.840" v="10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737EE895-99CC-2B6E-2A44-A54CD0A35711}" dt="2026-06-10T19:10:07.840" v="10"/>
          <ac:picMkLst>
            <pc:docMk/>
            <pc:sldMk cId="256874216" sldId="274"/>
            <ac:picMk id="2" creationId="{4A2134BD-44DB-65CA-05E0-0463D74B742C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9.653" v="12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737EE895-99CC-2B6E-2A44-A54CD0A35711}" dt="2026-06-10T19:10:19.653" v="12"/>
          <ac:picMkLst>
            <pc:docMk/>
            <pc:sldMk cId="3750920841" sldId="275"/>
            <ac:picMk id="2" creationId="{E1866A1D-E159-D98B-56D3-C582D1098BD0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3.559" v="11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737EE895-99CC-2B6E-2A44-A54CD0A35711}" dt="2026-06-10T19:10:13.559" v="11"/>
          <ac:picMkLst>
            <pc:docMk/>
            <pc:sldMk cId="1552043980" sldId="276"/>
            <ac:picMk id="2" creationId="{133495F1-D728-0639-6C8D-B1282B7A405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05.424" v="25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737EE895-99CC-2B6E-2A44-A54CD0A35711}" dt="2026-06-10T19:13:05.424" v="25"/>
          <ac:picMkLst>
            <pc:docMk/>
            <pc:sldMk cId="1021730227" sldId="278"/>
            <ac:picMk id="2" creationId="{2DEFB26D-19E1-0B89-ED3F-92B5D45C6E78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18.222" v="26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737EE895-99CC-2B6E-2A44-A54CD0A35711}" dt="2026-06-10T19:13:18.222" v="26"/>
          <ac:picMkLst>
            <pc:docMk/>
            <pc:sldMk cId="2304929149" sldId="281"/>
            <ac:picMk id="2" creationId="{D24A5C11-9673-226C-2F57-F6AEC3D83E94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37.332" v="27"/>
        <pc:sldMkLst>
          <pc:docMk/>
          <pc:sldMk cId="3590664858" sldId="282"/>
        </pc:sldMkLst>
      </pc:sldChg>
      <pc:sldChg chg="del">
        <pc:chgData name="Erica Recktenwald" userId="S::er778326@ucf.edu::985716bf-8f0f-42eb-9d11-07138d18d755" providerId="AD" clId="Web-{737EE895-99CC-2B6E-2A44-A54CD0A35711}" dt="2026-06-10T19:13:38.347" v="28"/>
        <pc:sldMkLst>
          <pc:docMk/>
          <pc:sldMk cId="2098360129" sldId="283"/>
        </pc:sldMkLst>
      </pc:sldChg>
      <pc:sldChg chg="addSp modSp">
        <pc:chgData name="Erica Recktenwald" userId="S::er778326@ucf.edu::985716bf-8f0f-42eb-9d11-07138d18d755" providerId="AD" clId="Web-{737EE895-99CC-2B6E-2A44-A54CD0A35711}" dt="2026-06-10T19:13:46.598" v="29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737EE895-99CC-2B6E-2A44-A54CD0A35711}" dt="2026-06-10T19:13:46.598" v="29"/>
          <ac:picMkLst>
            <pc:docMk/>
            <pc:sldMk cId="2567299767" sldId="285"/>
            <ac:picMk id="2" creationId="{29B0344E-36E8-A2F7-F8FE-0AF2BBB5312E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3"/>
        <pc:sldMkLst>
          <pc:docMk/>
          <pc:sldMk cId="1589081291" sldId="286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2"/>
        <pc:sldMkLst>
          <pc:docMk/>
          <pc:sldMk cId="3230879835" sldId="287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1"/>
        <pc:sldMkLst>
          <pc:docMk/>
          <pc:sldMk cId="1466887565" sldId="288"/>
        </pc:sldMkLst>
      </pc:sldChg>
      <pc:sldChg chg="addSp modSp">
        <pc:chgData name="Erica Recktenwald" userId="S::er778326@ucf.edu::985716bf-8f0f-42eb-9d11-07138d18d755" providerId="AD" clId="Web-{737EE895-99CC-2B6E-2A44-A54CD0A35711}" dt="2026-06-10T19:08:40.119" v="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737EE895-99CC-2B6E-2A44-A54CD0A35711}" dt="2026-06-10T19:08:40.119" v="3"/>
          <ac:picMkLst>
            <pc:docMk/>
            <pc:sldMk cId="1824853442" sldId="290"/>
            <ac:picMk id="2" creationId="{BD5D8131-0B7F-7554-A7B9-6FBBAF60BF08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0"/>
        <pc:sldMkLst>
          <pc:docMk/>
          <pc:sldMk cId="2198178949" sldId="291"/>
        </pc:sldMkLst>
      </pc:sldChg>
      <pc:sldChg chg="addSp modSp new">
        <pc:chgData name="Erica Recktenwald" userId="S::er778326@ucf.edu::985716bf-8f0f-42eb-9d11-07138d18d755" providerId="AD" clId="Web-{737EE895-99CC-2B6E-2A44-A54CD0A35711}" dt="2026-06-10T19:08:55.260" v="6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737EE895-99CC-2B6E-2A44-A54CD0A35711}" dt="2026-06-10T19:08:55.260" v="6"/>
          <ac:picMkLst>
            <pc:docMk/>
            <pc:sldMk cId="3990149214" sldId="292"/>
            <ac:picMk id="2" creationId="{CADC624D-806E-A8C1-8F65-1EE849FE8140}"/>
          </ac:picMkLst>
        </pc:picChg>
      </pc:sldChg>
      <pc:sldChg chg="addSp delSp modSp new">
        <pc:chgData name="Erica Recktenwald" userId="S::er778326@ucf.edu::985716bf-8f0f-42eb-9d11-07138d18d755" providerId="AD" clId="Web-{737EE895-99CC-2B6E-2A44-A54CD0A35711}" dt="2026-06-10T19:11:31.031" v="16"/>
        <pc:sldMkLst>
          <pc:docMk/>
          <pc:sldMk cId="882812447" sldId="293"/>
        </pc:sldMkLst>
        <pc:spChg chg="del">
          <ac:chgData name="Erica Recktenwald" userId="S::er778326@ucf.edu::985716bf-8f0f-42eb-9d11-07138d18d755" providerId="AD" clId="Web-{737EE895-99CC-2B6E-2A44-A54CD0A35711}" dt="2026-06-10T19:10:34.841" v="14"/>
          <ac:spMkLst>
            <pc:docMk/>
            <pc:sldMk cId="882812447" sldId="293"/>
            <ac:spMk id="2" creationId="{40FF96E6-5546-8096-DACB-8CFB47019C83}"/>
          </ac:spMkLst>
        </pc:spChg>
        <pc:spChg chg="del">
          <ac:chgData name="Erica Recktenwald" userId="S::er778326@ucf.edu::985716bf-8f0f-42eb-9d11-07138d18d755" providerId="AD" clId="Web-{737EE895-99CC-2B6E-2A44-A54CD0A35711}" dt="2026-06-10T19:10:37.623" v="15"/>
          <ac:spMkLst>
            <pc:docMk/>
            <pc:sldMk cId="882812447" sldId="293"/>
            <ac:spMk id="3" creationId="{F202754F-7825-4BB2-F1B5-D8593352B2C5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1:31.031" v="16"/>
          <ac:picMkLst>
            <pc:docMk/>
            <pc:sldMk cId="882812447" sldId="293"/>
            <ac:picMk id="4" creationId="{0C2D1AB4-E6CD-4CE6-45CF-FD4306A6593F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09:02.182" v="7"/>
        <pc:sldMkLst>
          <pc:docMk/>
          <pc:sldMk cId="2939072245" sldId="293"/>
        </pc:sldMkLst>
      </pc:sldChg>
      <pc:sldChg chg="addSp delSp modSp new ord">
        <pc:chgData name="Erica Recktenwald" userId="S::er778326@ucf.edu::985716bf-8f0f-42eb-9d11-07138d18d755" providerId="AD" clId="Web-{737EE895-99CC-2B6E-2A44-A54CD0A35711}" dt="2026-06-10T19:12:53.955" v="24"/>
        <pc:sldMkLst>
          <pc:docMk/>
          <pc:sldMk cId="3710225147" sldId="294"/>
        </pc:sldMkLst>
        <pc:spChg chg="del">
          <ac:chgData name="Erica Recktenwald" userId="S::er778326@ucf.edu::985716bf-8f0f-42eb-9d11-07138d18d755" providerId="AD" clId="Web-{737EE895-99CC-2B6E-2A44-A54CD0A35711}" dt="2026-06-10T19:12:22.439" v="19"/>
          <ac:spMkLst>
            <pc:docMk/>
            <pc:sldMk cId="3710225147" sldId="294"/>
            <ac:spMk id="2" creationId="{2407BF86-6D57-2F41-7885-B41B5FDFE229}"/>
          </ac:spMkLst>
        </pc:spChg>
        <pc:spChg chg="del">
          <ac:chgData name="Erica Recktenwald" userId="S::er778326@ucf.edu::985716bf-8f0f-42eb-9d11-07138d18d755" providerId="AD" clId="Web-{737EE895-99CC-2B6E-2A44-A54CD0A35711}" dt="2026-06-10T19:12:21.314" v="18"/>
          <ac:spMkLst>
            <pc:docMk/>
            <pc:sldMk cId="3710225147" sldId="294"/>
            <ac:spMk id="3" creationId="{B913EC02-428A-57BA-961A-9588E0B57FEA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2:26.720" v="20"/>
          <ac:picMkLst>
            <pc:docMk/>
            <pc:sldMk cId="3710225147" sldId="294"/>
            <ac:picMk id="4" creationId="{A436E2F3-4D29-58E9-DE4F-5B32791B9EA6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12:50.096" v="23"/>
        <pc:sldMkLst>
          <pc:docMk/>
          <pc:sldMk cId="823523117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/>
              <a:t>Peer Support</a:t>
            </a:r>
            <a:br>
              <a:rPr lang="en-US" sz="4000" b="1" cap="all" dirty="0"/>
            </a:br>
            <a:r>
              <a:rPr lang="en-US" sz="2800"/>
              <a:t>Course Chapters - Slides</a:t>
            </a:r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website&#10;&#10;AI-generated content may be incorrect.">
            <a:extLst>
              <a:ext uri="{FF2B5EF4-FFF2-40B4-BE49-F238E27FC236}">
                <a16:creationId xmlns:a16="http://schemas.microsoft.com/office/drawing/2014/main" id="{A4A8E10D-83BB-CEFE-A80F-A26CE35E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4A2134BD-44DB-65CA-05E0-0463D74B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3E545-2695-A9D3-6068-696EB073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133495F1-D728-0639-6C8D-B1282B7A4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3768-5607-B218-14AE-B145458C5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E1866A1D-E159-D98B-56D3-C582D109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DD77B-5D6C-F38D-E900-61676FDDF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F95E1-FA8D-2A6B-FC45-97C58A9A3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77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C5E13-1BE6-5FB6-2DAA-28C62709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2B41BA-C238-FB55-DA7A-F06AD4203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30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standing together&#10;&#10;AI-generated content may be incorrect.">
            <a:extLst>
              <a:ext uri="{FF2B5EF4-FFF2-40B4-BE49-F238E27FC236}">
                <a16:creationId xmlns:a16="http://schemas.microsoft.com/office/drawing/2014/main" id="{0C2D1AB4-E6CD-4CE6-45CF-FD4306A65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1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1524"/>
            <a:ext cx="9144000" cy="1492555"/>
          </a:xfrm>
        </p:spPr>
        <p:txBody>
          <a:bodyPr>
            <a:normAutofit/>
          </a:bodyPr>
          <a:lstStyle/>
          <a:p>
            <a:r>
              <a:rPr lang="en-US" sz="4400" b="1"/>
              <a:t>3. Sustaining your Team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</a:rPr>
              <a:t>Peer Support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A436E2F3-4D29-58E9-DE4F-5B32791B9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DEFB26D-19E1-0B89-ED3F-92B5D45C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818" y="2187886"/>
            <a:ext cx="8088073" cy="1246749"/>
          </a:xfrm>
        </p:spPr>
        <p:txBody>
          <a:bodyPr>
            <a:normAutofit/>
          </a:bodyPr>
          <a:lstStyle/>
          <a:p>
            <a:r>
              <a:rPr lang="en-US" sz="4400" b="1"/>
              <a:t>1. Building a Peer Support Team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</a:rPr>
              <a:t>Peer Support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rogram evaluation&#10;&#10;AI-generated content may be incorrect.">
            <a:extLst>
              <a:ext uri="{FF2B5EF4-FFF2-40B4-BE49-F238E27FC236}">
                <a16:creationId xmlns:a16="http://schemas.microsoft.com/office/drawing/2014/main" id="{D24A5C11-9673-226C-2F57-F6AEC3D83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5EAAD-3F4C-F172-BAF6-3AD40069D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B600-B85C-A6E7-A17C-77935D6BA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1524"/>
            <a:ext cx="9144000" cy="1492555"/>
          </a:xfrm>
        </p:spPr>
        <p:txBody>
          <a:bodyPr>
            <a:normAutofit/>
          </a:bodyPr>
          <a:lstStyle/>
          <a:p>
            <a:r>
              <a:rPr lang="en-US" sz="4400" b="1"/>
              <a:t>4. Task Book/Resources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719D7-FBE2-49AF-3A72-8D3E5903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</a:rPr>
              <a:t>Peer Support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29E888-0200-9A2D-EE78-C0DFE4D4F2B2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6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9B0344E-36E8-A2F7-F8FE-0AF2BBB53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9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61300172-9654-FE34-1B87-A4B2FB3D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7A5204-DF9A-A2DC-5405-3A68F4D0B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B4D79759-5B65-03D1-8109-FFF618C6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4571-5945-C088-962E-82B401E5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BD5D8131-0B7F-7554-A7B9-6FBBAF60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ocument&#10;&#10;AI-generated content may be incorrect.">
            <a:extLst>
              <a:ext uri="{FF2B5EF4-FFF2-40B4-BE49-F238E27FC236}">
                <a16:creationId xmlns:a16="http://schemas.microsoft.com/office/drawing/2014/main" id="{CADC624D-806E-A8C1-8F65-1EE849FE8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230" y="2341980"/>
            <a:ext cx="8218474" cy="1086975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2. Peer Support Team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</a:rPr>
              <a:t>Peer Support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8982F42C-7B52-F311-3189-F817F351F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customXml/itemProps2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39</Words>
  <Application>Microsoft Office PowerPoint</Application>
  <PresentationFormat>Widescreen</PresentationFormat>
  <Paragraphs>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Peer Support Course Chapters - Slides</vt:lpstr>
      <vt:lpstr>1. Building a Peer Support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Peer Support Team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Sustaining your Team</vt:lpstr>
      <vt:lpstr>PowerPoint Presentation</vt:lpstr>
      <vt:lpstr>PowerPoint Presentation</vt:lpstr>
      <vt:lpstr>PowerPoint Presentation</vt:lpstr>
      <vt:lpstr>4. Task Book/Resources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Erica Recktenwald</cp:lastModifiedBy>
  <cp:revision>415</cp:revision>
  <dcterms:created xsi:type="dcterms:W3CDTF">2026-06-09T18:50:25Z</dcterms:created>
  <dcterms:modified xsi:type="dcterms:W3CDTF">2026-06-16T15:15:50Z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