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9" r:id="rId6"/>
    <p:sldId id="258" r:id="rId7"/>
    <p:sldId id="260" r:id="rId8"/>
    <p:sldId id="262" r:id="rId9"/>
    <p:sldId id="290" r:id="rId10"/>
    <p:sldId id="270" r:id="rId11"/>
    <p:sldId id="272" r:id="rId12"/>
    <p:sldId id="273" r:id="rId13"/>
    <p:sldId id="274" r:id="rId14"/>
    <p:sldId id="302" r:id="rId15"/>
    <p:sldId id="301" r:id="rId16"/>
    <p:sldId id="300" r:id="rId17"/>
    <p:sldId id="271" r:id="rId18"/>
    <p:sldId id="294" r:id="rId19"/>
    <p:sldId id="299" r:id="rId20"/>
    <p:sldId id="278" r:id="rId21"/>
    <p:sldId id="281" r:id="rId22"/>
    <p:sldId id="303" r:id="rId23"/>
    <p:sldId id="306" r:id="rId24"/>
    <p:sldId id="307" r:id="rId25"/>
    <p:sldId id="298" r:id="rId26"/>
    <p:sldId id="297" r:id="rId27"/>
    <p:sldId id="296" r:id="rId28"/>
    <p:sldId id="295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CAC85-1673-9AE8-042E-07607AC1231C}" v="80" dt="2026-06-11T15:39:56.841"/>
    <p1510:client id="{2986ECD4-B4ED-402D-791D-8E492EBC3E3E}" v="124" dt="2026-06-11T15:06:02.962"/>
    <p1510:client id="{30518F47-31A0-342E-1C32-00FC13B9855C}" v="79" dt="2026-06-11T14:51:44.428"/>
    <p1510:client id="{58726EF9-59AA-783B-FA21-7E91D9120911}" v="369" dt="2026-06-09T20:34:43.202"/>
    <p1510:client id="{65AA7FC2-7348-8840-4236-984F09D30421}" v="98" dt="2026-06-10T17:32:33.598"/>
    <p1510:client id="{737EE895-99CC-2B6E-2A44-A54CD0A35711}" v="49" dt="2026-06-10T19:13:51.363"/>
    <p1510:client id="{9CD53125-4B6B-3357-F2B6-427569D29D9C}" v="102" dt="2026-06-11T15:17:14.889"/>
    <p1510:client id="{B22E8EE6-BD47-00B1-E7BD-E1CF396CBC7C}" v="109" dt="2026-06-11T14:34:41.922"/>
    <p1510:client id="{DC36990E-415C-05CB-7C05-82E399FE83AB}" v="106" dt="2026-06-10T17:03:08.148"/>
    <p1510:client id="{E7F0D1FC-52CF-FB53-58DA-90E34410BC95}" v="84" dt="2026-06-10T20:45:35.548"/>
    <p1510:client id="{EB69EF07-37A6-8E9A-3463-9E36F5C30046}" v="21" dt="2026-06-10T16:25:40.161"/>
    <p1510:client id="{EFC84799-8E82-B47B-B104-806DCCF50814}" v="117" dt="2026-06-11T19:11:16.990"/>
    <p1510:client id="{F0EF80B8-9472-2237-2BF8-4DE08B70DDC3}" v="89" dt="2026-06-11T16:05:49.454"/>
    <p1510:client id="{FB5F4789-3638-A8C2-270A-7A3F969875AB}" v="40" dt="2026-06-10T18:50:4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Recktenwald" userId="S::er778326@ucf.edu::985716bf-8f0f-42eb-9d11-07138d18d755" providerId="AD" clId="Web-{737EE895-99CC-2B6E-2A44-A54CD0A35711}"/>
    <pc:docChg chg="addSld delSld modSld sldOrd">
      <pc:chgData name="Erica Recktenwald" userId="S::er778326@ucf.edu::985716bf-8f0f-42eb-9d11-07138d18d755" providerId="AD" clId="Web-{737EE895-99CC-2B6E-2A44-A54CD0A35711}" dt="2026-06-10T19:13:51.363" v="33"/>
      <pc:docMkLst>
        <pc:docMk/>
      </pc:docMkLst>
      <pc:sldChg chg="addSp modSp">
        <pc:chgData name="Erica Recktenwald" userId="S::er778326@ucf.edu::985716bf-8f0f-42eb-9d11-07138d18d755" providerId="AD" clId="Web-{737EE895-99CC-2B6E-2A44-A54CD0A35711}" dt="2026-06-10T19:02:19.372" v="0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737EE895-99CC-2B6E-2A44-A54CD0A35711}" dt="2026-06-10T19:02:19.372" v="0"/>
          <ac:picMkLst>
            <pc:docMk/>
            <pc:sldMk cId="4111336775" sldId="258"/>
            <ac:picMk id="2" creationId="{61300172-9654-FE34-1B87-A4B2FB3D29D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0.212" v="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737EE895-99CC-2B6E-2A44-A54CD0A35711}" dt="2026-06-10T19:08:30.212" v="1"/>
          <ac:picMkLst>
            <pc:docMk/>
            <pc:sldMk cId="2337169826" sldId="260"/>
            <ac:picMk id="2" creationId="{BC7A5204-DF9A-A2DC-5405-3A68F4D0B01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5.134" v="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737EE895-99CC-2B6E-2A44-A54CD0A35711}" dt="2026-06-10T19:08:35.134" v="2"/>
          <ac:picMkLst>
            <pc:docMk/>
            <pc:sldMk cId="752441942" sldId="262"/>
            <ac:picMk id="2" creationId="{B4D79759-5B65-03D1-8109-FFF618C63D0A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0.777" v="8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737EE895-99CC-2B6E-2A44-A54CD0A35711}" dt="2026-06-10T19:09:50.777" v="8"/>
          <ac:picMkLst>
            <pc:docMk/>
            <pc:sldMk cId="170817877" sldId="272"/>
            <ac:picMk id="2" creationId="{8982F42C-7B52-F311-3189-F817F351F40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9.215" v="9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737EE895-99CC-2B6E-2A44-A54CD0A35711}" dt="2026-06-10T19:09:59.215" v="9"/>
          <ac:picMkLst>
            <pc:docMk/>
            <pc:sldMk cId="2916058188" sldId="273"/>
            <ac:picMk id="2" creationId="{A4A8E10D-83BB-CEFE-A80F-A26CE35E639D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07.840" v="10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737EE895-99CC-2B6E-2A44-A54CD0A35711}" dt="2026-06-10T19:10:07.840" v="10"/>
          <ac:picMkLst>
            <pc:docMk/>
            <pc:sldMk cId="256874216" sldId="274"/>
            <ac:picMk id="2" creationId="{4A2134BD-44DB-65CA-05E0-0463D74B742C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9.653" v="12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737EE895-99CC-2B6E-2A44-A54CD0A35711}" dt="2026-06-10T19:10:19.653" v="12"/>
          <ac:picMkLst>
            <pc:docMk/>
            <pc:sldMk cId="3750920841" sldId="275"/>
            <ac:picMk id="2" creationId="{E1866A1D-E159-D98B-56D3-C582D1098BD0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3.559" v="11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737EE895-99CC-2B6E-2A44-A54CD0A35711}" dt="2026-06-10T19:10:13.559" v="11"/>
          <ac:picMkLst>
            <pc:docMk/>
            <pc:sldMk cId="1552043980" sldId="276"/>
            <ac:picMk id="2" creationId="{133495F1-D728-0639-6C8D-B1282B7A405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05.424" v="25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737EE895-99CC-2B6E-2A44-A54CD0A35711}" dt="2026-06-10T19:13:05.424" v="25"/>
          <ac:picMkLst>
            <pc:docMk/>
            <pc:sldMk cId="1021730227" sldId="278"/>
            <ac:picMk id="2" creationId="{2DEFB26D-19E1-0B89-ED3F-92B5D45C6E78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18.222" v="26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737EE895-99CC-2B6E-2A44-A54CD0A35711}" dt="2026-06-10T19:13:18.222" v="26"/>
          <ac:picMkLst>
            <pc:docMk/>
            <pc:sldMk cId="2304929149" sldId="281"/>
            <ac:picMk id="2" creationId="{D24A5C11-9673-226C-2F57-F6AEC3D83E94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37.332" v="27"/>
        <pc:sldMkLst>
          <pc:docMk/>
          <pc:sldMk cId="3590664858" sldId="282"/>
        </pc:sldMkLst>
      </pc:sldChg>
      <pc:sldChg chg="del">
        <pc:chgData name="Erica Recktenwald" userId="S::er778326@ucf.edu::985716bf-8f0f-42eb-9d11-07138d18d755" providerId="AD" clId="Web-{737EE895-99CC-2B6E-2A44-A54CD0A35711}" dt="2026-06-10T19:13:38.347" v="28"/>
        <pc:sldMkLst>
          <pc:docMk/>
          <pc:sldMk cId="2098360129" sldId="283"/>
        </pc:sldMkLst>
      </pc:sldChg>
      <pc:sldChg chg="addSp modSp">
        <pc:chgData name="Erica Recktenwald" userId="S::er778326@ucf.edu::985716bf-8f0f-42eb-9d11-07138d18d755" providerId="AD" clId="Web-{737EE895-99CC-2B6E-2A44-A54CD0A35711}" dt="2026-06-10T19:13:46.598" v="29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737EE895-99CC-2B6E-2A44-A54CD0A35711}" dt="2026-06-10T19:13:46.598" v="29"/>
          <ac:picMkLst>
            <pc:docMk/>
            <pc:sldMk cId="2567299767" sldId="285"/>
            <ac:picMk id="2" creationId="{29B0344E-36E8-A2F7-F8FE-0AF2BBB5312E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3"/>
        <pc:sldMkLst>
          <pc:docMk/>
          <pc:sldMk cId="1589081291" sldId="286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2"/>
        <pc:sldMkLst>
          <pc:docMk/>
          <pc:sldMk cId="3230879835" sldId="287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1"/>
        <pc:sldMkLst>
          <pc:docMk/>
          <pc:sldMk cId="1466887565" sldId="288"/>
        </pc:sldMkLst>
      </pc:sldChg>
      <pc:sldChg chg="addSp modSp">
        <pc:chgData name="Erica Recktenwald" userId="S::er778326@ucf.edu::985716bf-8f0f-42eb-9d11-07138d18d755" providerId="AD" clId="Web-{737EE895-99CC-2B6E-2A44-A54CD0A35711}" dt="2026-06-10T19:08:40.119" v="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737EE895-99CC-2B6E-2A44-A54CD0A35711}" dt="2026-06-10T19:08:40.119" v="3"/>
          <ac:picMkLst>
            <pc:docMk/>
            <pc:sldMk cId="1824853442" sldId="290"/>
            <ac:picMk id="2" creationId="{BD5D8131-0B7F-7554-A7B9-6FBBAF60BF08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0"/>
        <pc:sldMkLst>
          <pc:docMk/>
          <pc:sldMk cId="2198178949" sldId="291"/>
        </pc:sldMkLst>
      </pc:sldChg>
      <pc:sldChg chg="addSp modSp new">
        <pc:chgData name="Erica Recktenwald" userId="S::er778326@ucf.edu::985716bf-8f0f-42eb-9d11-07138d18d755" providerId="AD" clId="Web-{737EE895-99CC-2B6E-2A44-A54CD0A35711}" dt="2026-06-10T19:08:55.260" v="6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737EE895-99CC-2B6E-2A44-A54CD0A35711}" dt="2026-06-10T19:08:55.260" v="6"/>
          <ac:picMkLst>
            <pc:docMk/>
            <pc:sldMk cId="3990149214" sldId="292"/>
            <ac:picMk id="2" creationId="{CADC624D-806E-A8C1-8F65-1EE849FE8140}"/>
          </ac:picMkLst>
        </pc:picChg>
      </pc:sldChg>
      <pc:sldChg chg="addSp delSp modSp new">
        <pc:chgData name="Erica Recktenwald" userId="S::er778326@ucf.edu::985716bf-8f0f-42eb-9d11-07138d18d755" providerId="AD" clId="Web-{737EE895-99CC-2B6E-2A44-A54CD0A35711}" dt="2026-06-10T19:11:31.031" v="16"/>
        <pc:sldMkLst>
          <pc:docMk/>
          <pc:sldMk cId="882812447" sldId="293"/>
        </pc:sldMkLst>
        <pc:spChg chg="del">
          <ac:chgData name="Erica Recktenwald" userId="S::er778326@ucf.edu::985716bf-8f0f-42eb-9d11-07138d18d755" providerId="AD" clId="Web-{737EE895-99CC-2B6E-2A44-A54CD0A35711}" dt="2026-06-10T19:10:34.841" v="14"/>
          <ac:spMkLst>
            <pc:docMk/>
            <pc:sldMk cId="882812447" sldId="293"/>
            <ac:spMk id="2" creationId="{40FF96E6-5546-8096-DACB-8CFB47019C83}"/>
          </ac:spMkLst>
        </pc:spChg>
        <pc:spChg chg="del">
          <ac:chgData name="Erica Recktenwald" userId="S::er778326@ucf.edu::985716bf-8f0f-42eb-9d11-07138d18d755" providerId="AD" clId="Web-{737EE895-99CC-2B6E-2A44-A54CD0A35711}" dt="2026-06-10T19:10:37.623" v="15"/>
          <ac:spMkLst>
            <pc:docMk/>
            <pc:sldMk cId="882812447" sldId="293"/>
            <ac:spMk id="3" creationId="{F202754F-7825-4BB2-F1B5-D8593352B2C5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1:31.031" v="16"/>
          <ac:picMkLst>
            <pc:docMk/>
            <pc:sldMk cId="882812447" sldId="293"/>
            <ac:picMk id="4" creationId="{0C2D1AB4-E6CD-4CE6-45CF-FD4306A6593F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09:02.182" v="7"/>
        <pc:sldMkLst>
          <pc:docMk/>
          <pc:sldMk cId="2939072245" sldId="293"/>
        </pc:sldMkLst>
      </pc:sldChg>
      <pc:sldChg chg="addSp delSp modSp new ord">
        <pc:chgData name="Erica Recktenwald" userId="S::er778326@ucf.edu::985716bf-8f0f-42eb-9d11-07138d18d755" providerId="AD" clId="Web-{737EE895-99CC-2B6E-2A44-A54CD0A35711}" dt="2026-06-10T19:12:53.955" v="24"/>
        <pc:sldMkLst>
          <pc:docMk/>
          <pc:sldMk cId="3710225147" sldId="294"/>
        </pc:sldMkLst>
        <pc:spChg chg="del">
          <ac:chgData name="Erica Recktenwald" userId="S::er778326@ucf.edu::985716bf-8f0f-42eb-9d11-07138d18d755" providerId="AD" clId="Web-{737EE895-99CC-2B6E-2A44-A54CD0A35711}" dt="2026-06-10T19:12:22.439" v="19"/>
          <ac:spMkLst>
            <pc:docMk/>
            <pc:sldMk cId="3710225147" sldId="294"/>
            <ac:spMk id="2" creationId="{2407BF86-6D57-2F41-7885-B41B5FDFE229}"/>
          </ac:spMkLst>
        </pc:spChg>
        <pc:spChg chg="del">
          <ac:chgData name="Erica Recktenwald" userId="S::er778326@ucf.edu::985716bf-8f0f-42eb-9d11-07138d18d755" providerId="AD" clId="Web-{737EE895-99CC-2B6E-2A44-A54CD0A35711}" dt="2026-06-10T19:12:21.314" v="18"/>
          <ac:spMkLst>
            <pc:docMk/>
            <pc:sldMk cId="3710225147" sldId="294"/>
            <ac:spMk id="3" creationId="{B913EC02-428A-57BA-961A-9588E0B57FEA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2:26.720" v="20"/>
          <ac:picMkLst>
            <pc:docMk/>
            <pc:sldMk cId="3710225147" sldId="294"/>
            <ac:picMk id="4" creationId="{A436E2F3-4D29-58E9-DE4F-5B32791B9EA6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12:50.096" v="23"/>
        <pc:sldMkLst>
          <pc:docMk/>
          <pc:sldMk cId="823523117" sldId="295"/>
        </pc:sldMkLst>
      </pc:sldChg>
    </pc:docChg>
  </pc:docChgLst>
  <pc:docChgLst>
    <pc:chgData name="Erica Recktenwald" userId="S::er778326@ucf.edu::985716bf-8f0f-42eb-9d11-07138d18d755" providerId="AD" clId="Web-{EFC84799-8E82-B47B-B104-806DCCF50814}"/>
    <pc:docChg chg="addSld delSld modSld">
      <pc:chgData name="Erica Recktenwald" userId="S::er778326@ucf.edu::985716bf-8f0f-42eb-9d11-07138d18d755" providerId="AD" clId="Web-{EFC84799-8E82-B47B-B104-806DCCF50814}" dt="2026-06-11T19:11:16.959" v="98"/>
      <pc:docMkLst>
        <pc:docMk/>
      </pc:docMkLst>
      <pc:sldChg chg="addSp delSp modSp">
        <pc:chgData name="Erica Recktenwald" userId="S::er778326@ucf.edu::985716bf-8f0f-42eb-9d11-07138d18d755" providerId="AD" clId="Web-{EFC84799-8E82-B47B-B104-806DCCF50814}" dt="2026-06-11T16:22:04.680" v="61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EFC84799-8E82-B47B-B104-806DCCF50814}" dt="2026-06-11T16:22:04.680" v="61"/>
          <ac:picMkLst>
            <pc:docMk/>
            <pc:sldMk cId="4111336775" sldId="258"/>
            <ac:picMk id="2" creationId="{17C397AC-A7AB-4B28-850F-8E5B28A205EE}"/>
          </ac:picMkLst>
        </pc:picChg>
        <pc:picChg chg="del">
          <ac:chgData name="Erica Recktenwald" userId="S::er778326@ucf.edu::985716bf-8f0f-42eb-9d11-07138d18d755" providerId="AD" clId="Web-{EFC84799-8E82-B47B-B104-806DCCF50814}" dt="2026-06-11T16:18:30.110" v="22"/>
          <ac:picMkLst>
            <pc:docMk/>
            <pc:sldMk cId="4111336775" sldId="258"/>
            <ac:picMk id="3" creationId="{F09B7811-0B05-F3B5-8C27-DD8661FC0FCF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2:54.198" v="62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EFC84799-8E82-B47B-B104-806DCCF50814}" dt="2026-06-11T16:22:54.198" v="62"/>
          <ac:picMkLst>
            <pc:docMk/>
            <pc:sldMk cId="2337169826" sldId="260"/>
            <ac:picMk id="2" creationId="{59A107F4-EC35-810E-B886-912C3CF5620B}"/>
          </ac:picMkLst>
        </pc:picChg>
        <pc:picChg chg="del">
          <ac:chgData name="Erica Recktenwald" userId="S::er778326@ucf.edu::985716bf-8f0f-42eb-9d11-07138d18d755" providerId="AD" clId="Web-{EFC84799-8E82-B47B-B104-806DCCF50814}" dt="2026-06-11T16:18:31.485" v="23"/>
          <ac:picMkLst>
            <pc:docMk/>
            <pc:sldMk cId="2337169826" sldId="260"/>
            <ac:picMk id="3" creationId="{FF3447AD-6C2F-97EA-D205-14E54C9351BE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3:02.776" v="63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EFC84799-8E82-B47B-B104-806DCCF50814}" dt="2026-06-11T16:23:02.776" v="63"/>
          <ac:picMkLst>
            <pc:docMk/>
            <pc:sldMk cId="752441942" sldId="262"/>
            <ac:picMk id="2" creationId="{6DDB13F1-9834-A016-C389-465D3269E1D1}"/>
          </ac:picMkLst>
        </pc:picChg>
        <pc:picChg chg="del">
          <ac:chgData name="Erica Recktenwald" userId="S::er778326@ucf.edu::985716bf-8f0f-42eb-9d11-07138d18d755" providerId="AD" clId="Web-{EFC84799-8E82-B47B-B104-806DCCF50814}" dt="2026-06-11T16:18:32.548" v="24"/>
          <ac:picMkLst>
            <pc:docMk/>
            <pc:sldMk cId="752441942" sldId="262"/>
            <ac:picMk id="3" creationId="{25EF8195-E707-DEC1-0030-BC379EDAE3E5}"/>
          </ac:picMkLst>
        </pc:picChg>
      </pc:sldChg>
      <pc:sldChg chg="modSp">
        <pc:chgData name="Erica Recktenwald" userId="S::er778326@ucf.edu::985716bf-8f0f-42eb-9d11-07138d18d755" providerId="AD" clId="Web-{EFC84799-8E82-B47B-B104-806DCCF50814}" dt="2026-06-11T16:18:06.094" v="17" actId="1076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FC84799-8E82-B47B-B104-806DCCF50814}" dt="2026-06-11T16:18:06.094" v="17" actId="1076"/>
          <ac:spMkLst>
            <pc:docMk/>
            <pc:sldMk cId="2516815523" sldId="267"/>
            <ac:spMk id="2" creationId="{49B0BB20-BE3C-8A63-9200-6019D53E0600}"/>
          </ac:spMkLst>
        </pc:spChg>
        <pc:spChg chg="mod">
          <ac:chgData name="Erica Recktenwald" userId="S::er778326@ucf.edu::985716bf-8f0f-42eb-9d11-07138d18d755" providerId="AD" clId="Web-{EFC84799-8E82-B47B-B104-806DCCF50814}" dt="2026-06-11T16:18:06.078" v="16" actId="1076"/>
          <ac:spMkLst>
            <pc:docMk/>
            <pc:sldMk cId="2516815523" sldId="267"/>
            <ac:spMk id="13" creationId="{9A026E5B-9037-87D4-17A4-52DD07D44C28}"/>
          </ac:spMkLst>
        </pc:spChg>
      </pc:sldChg>
      <pc:sldChg chg="modSp">
        <pc:chgData name="Erica Recktenwald" userId="S::er778326@ucf.edu::985716bf-8f0f-42eb-9d11-07138d18d755" providerId="AD" clId="Web-{EFC84799-8E82-B47B-B104-806DCCF50814}" dt="2026-06-11T16:19:45.753" v="50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FC84799-8E82-B47B-B104-806DCCF50814}" dt="2026-06-11T16:19:45.753" v="50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EFC84799-8E82-B47B-B104-806DCCF50814}" dt="2026-06-11T16:18:25.985" v="21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FC84799-8E82-B47B-B104-806DCCF50814}" dt="2026-06-11T16:20:06.707" v="52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FC84799-8E82-B47B-B104-806DCCF50814}" dt="2026-06-11T16:20:06.707" v="52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EFC84799-8E82-B47B-B104-806DCCF50814}" dt="2026-06-11T16:18:45.017" v="29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FC84799-8E82-B47B-B104-806DCCF50814}" dt="2026-06-11T16:20:23.724" v="56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FC84799-8E82-B47B-B104-806DCCF50814}" dt="2026-06-11T16:20:23.724" v="56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EFC84799-8E82-B47B-B104-806DCCF50814}" dt="2026-06-11T16:19:00.205" v="38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EFC84799-8E82-B47B-B104-806DCCF50814}" dt="2026-06-11T16:23:28.590" v="67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EFC84799-8E82-B47B-B104-806DCCF50814}" dt="2026-06-11T16:23:28.590" v="67"/>
          <ac:picMkLst>
            <pc:docMk/>
            <pc:sldMk cId="170817877" sldId="272"/>
            <ac:picMk id="2" creationId="{658FC796-1B5F-DD81-C342-139B5F222E0E}"/>
          </ac:picMkLst>
        </pc:picChg>
        <pc:picChg chg="del">
          <ac:chgData name="Erica Recktenwald" userId="S::er778326@ucf.edu::985716bf-8f0f-42eb-9d11-07138d18d755" providerId="AD" clId="Web-{EFC84799-8E82-B47B-B104-806DCCF50814}" dt="2026-06-11T16:18:45.814" v="30"/>
          <ac:picMkLst>
            <pc:docMk/>
            <pc:sldMk cId="170817877" sldId="272"/>
            <ac:picMk id="3" creationId="{7ABD6780-AD84-D26B-2505-C5A62B67E089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3:34.340" v="68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EFC84799-8E82-B47B-B104-806DCCF50814}" dt="2026-06-11T16:23:34.340" v="68"/>
          <ac:picMkLst>
            <pc:docMk/>
            <pc:sldMk cId="2916058188" sldId="273"/>
            <ac:picMk id="2" creationId="{D9E72757-1E7A-0863-1AF8-272D89FE48AE}"/>
          </ac:picMkLst>
        </pc:picChg>
        <pc:picChg chg="del">
          <ac:chgData name="Erica Recktenwald" userId="S::er778326@ucf.edu::985716bf-8f0f-42eb-9d11-07138d18d755" providerId="AD" clId="Web-{EFC84799-8E82-B47B-B104-806DCCF50814}" dt="2026-06-11T16:18:47.220" v="31"/>
          <ac:picMkLst>
            <pc:docMk/>
            <pc:sldMk cId="2916058188" sldId="273"/>
            <ac:picMk id="3" creationId="{140E9962-297E-59B4-43E2-EE7A8531F58F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3:54.653" v="69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EFC84799-8E82-B47B-B104-806DCCF50814}" dt="2026-06-11T16:23:54.653" v="69"/>
          <ac:picMkLst>
            <pc:docMk/>
            <pc:sldMk cId="256874216" sldId="274"/>
            <ac:picMk id="2" creationId="{69E18DF0-AA74-301D-E3C8-1BDBB09BD2E0}"/>
          </ac:picMkLst>
        </pc:picChg>
        <pc:picChg chg="del">
          <ac:chgData name="Erica Recktenwald" userId="S::er778326@ucf.edu::985716bf-8f0f-42eb-9d11-07138d18d755" providerId="AD" clId="Web-{EFC84799-8E82-B47B-B104-806DCCF50814}" dt="2026-06-11T16:18:48.626" v="32"/>
          <ac:picMkLst>
            <pc:docMk/>
            <pc:sldMk cId="256874216" sldId="274"/>
            <ac:picMk id="3" creationId="{D39E9FE4-6937-FBB8-1B96-D7AFEA7C3A36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6:07.689" v="76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EFC84799-8E82-B47B-B104-806DCCF50814}" dt="2026-06-11T16:26:07.689" v="76"/>
          <ac:picMkLst>
            <pc:docMk/>
            <pc:sldMk cId="1021730227" sldId="278"/>
            <ac:picMk id="2" creationId="{12ED3FFF-8691-A015-A0EF-B6E190056772}"/>
          </ac:picMkLst>
        </pc:picChg>
        <pc:picChg chg="del">
          <ac:chgData name="Erica Recktenwald" userId="S::er778326@ucf.edu::985716bf-8f0f-42eb-9d11-07138d18d755" providerId="AD" clId="Web-{EFC84799-8E82-B47B-B104-806DCCF50814}" dt="2026-06-11T16:19:08.799" v="41"/>
          <ac:picMkLst>
            <pc:docMk/>
            <pc:sldMk cId="1021730227" sldId="278"/>
            <ac:picMk id="3" creationId="{D4D6AFE7-260E-63A9-B505-65B3434693CD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8:52.867" v="77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EFC84799-8E82-B47B-B104-806DCCF50814}" dt="2026-06-11T16:28:52.867" v="77"/>
          <ac:picMkLst>
            <pc:docMk/>
            <pc:sldMk cId="2304929149" sldId="281"/>
            <ac:picMk id="2" creationId="{E1945232-A9DA-8C3A-FE16-E46064AE3D26}"/>
          </ac:picMkLst>
        </pc:picChg>
        <pc:picChg chg="del">
          <ac:chgData name="Erica Recktenwald" userId="S::er778326@ucf.edu::985716bf-8f0f-42eb-9d11-07138d18d755" providerId="AD" clId="Web-{EFC84799-8E82-B47B-B104-806DCCF50814}" dt="2026-06-11T16:19:11.190" v="42"/>
          <ac:picMkLst>
            <pc:docMk/>
            <pc:sldMk cId="2304929149" sldId="281"/>
            <ac:picMk id="3" creationId="{6775B37D-00C8-E9F1-87F7-2BA1025CD3C7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3:10.152" v="64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EFC84799-8E82-B47B-B104-806DCCF50814}" dt="2026-06-11T16:23:10.152" v="64"/>
          <ac:picMkLst>
            <pc:docMk/>
            <pc:sldMk cId="1824853442" sldId="290"/>
            <ac:picMk id="2" creationId="{37DBDDE9-E0E9-8CDF-78F0-BFD3D68FAA6C}"/>
          </ac:picMkLst>
        </pc:picChg>
        <pc:picChg chg="del">
          <ac:chgData name="Erica Recktenwald" userId="S::er778326@ucf.edu::985716bf-8f0f-42eb-9d11-07138d18d755" providerId="AD" clId="Web-{EFC84799-8E82-B47B-B104-806DCCF50814}" dt="2026-06-11T16:18:33.688" v="25"/>
          <ac:picMkLst>
            <pc:docMk/>
            <pc:sldMk cId="1824853442" sldId="290"/>
            <ac:picMk id="3" creationId="{F0C174B9-53B3-246C-B7F2-D0E76A443B2D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5:48.251" v="74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EFC84799-8E82-B47B-B104-806DCCF50814}" dt="2026-06-11T16:19:04.830" v="39"/>
          <ac:picMkLst>
            <pc:docMk/>
            <pc:sldMk cId="3710225147" sldId="294"/>
            <ac:picMk id="2" creationId="{FAC9ECF8-0F03-B146-F185-E944F82095FF}"/>
          </ac:picMkLst>
        </pc:picChg>
        <pc:picChg chg="add mod">
          <ac:chgData name="Erica Recktenwald" userId="S::er778326@ucf.edu::985716bf-8f0f-42eb-9d11-07138d18d755" providerId="AD" clId="Web-{EFC84799-8E82-B47B-B104-806DCCF50814}" dt="2026-06-11T16:25:48.251" v="74"/>
          <ac:picMkLst>
            <pc:docMk/>
            <pc:sldMk cId="3710225147" sldId="294"/>
            <ac:picMk id="3" creationId="{D56A11B5-3C2C-3BED-D73F-52F5901E8692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9:39.697" v="85"/>
        <pc:sldMkLst>
          <pc:docMk/>
          <pc:sldMk cId="2601302061" sldId="295"/>
        </pc:sldMkLst>
        <pc:picChg chg="del">
          <ac:chgData name="Erica Recktenwald" userId="S::er778326@ucf.edu::985716bf-8f0f-42eb-9d11-07138d18d755" providerId="AD" clId="Web-{EFC84799-8E82-B47B-B104-806DCCF50814}" dt="2026-06-11T16:19:23.971" v="46"/>
          <ac:picMkLst>
            <pc:docMk/>
            <pc:sldMk cId="2601302061" sldId="295"/>
            <ac:picMk id="2" creationId="{262450C7-53B1-AC98-697F-807B25660786}"/>
          </ac:picMkLst>
        </pc:picChg>
        <pc:picChg chg="add mod">
          <ac:chgData name="Erica Recktenwald" userId="S::er778326@ucf.edu::985716bf-8f0f-42eb-9d11-07138d18d755" providerId="AD" clId="Web-{EFC84799-8E82-B47B-B104-806DCCF50814}" dt="2026-06-11T16:29:39.697" v="85"/>
          <ac:picMkLst>
            <pc:docMk/>
            <pc:sldMk cId="2601302061" sldId="295"/>
            <ac:picMk id="3" creationId="{6DBB6650-DF92-C768-1B93-5555A2163D40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9:27.337" v="82"/>
        <pc:sldMkLst>
          <pc:docMk/>
          <pc:sldMk cId="1789317122" sldId="296"/>
        </pc:sldMkLst>
        <pc:picChg chg="del">
          <ac:chgData name="Erica Recktenwald" userId="S::er778326@ucf.edu::985716bf-8f0f-42eb-9d11-07138d18d755" providerId="AD" clId="Web-{EFC84799-8E82-B47B-B104-806DCCF50814}" dt="2026-06-11T16:19:22.393" v="45"/>
          <ac:picMkLst>
            <pc:docMk/>
            <pc:sldMk cId="1789317122" sldId="296"/>
            <ac:picMk id="2" creationId="{C57D8064-1DCB-8F95-4C47-0371E6E802EC}"/>
          </ac:picMkLst>
        </pc:picChg>
        <pc:picChg chg="add mod">
          <ac:chgData name="Erica Recktenwald" userId="S::er778326@ucf.edu::985716bf-8f0f-42eb-9d11-07138d18d755" providerId="AD" clId="Web-{EFC84799-8E82-B47B-B104-806DCCF50814}" dt="2026-06-11T16:29:27.337" v="82"/>
          <ac:picMkLst>
            <pc:docMk/>
            <pc:sldMk cId="1789317122" sldId="296"/>
            <ac:picMk id="3" creationId="{F9AC5130-C2C7-081D-A049-0D9FDBEC2F61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9:22.697" v="81"/>
        <pc:sldMkLst>
          <pc:docMk/>
          <pc:sldMk cId="3069296401" sldId="297"/>
        </pc:sldMkLst>
        <pc:picChg chg="del">
          <ac:chgData name="Erica Recktenwald" userId="S::er778326@ucf.edu::985716bf-8f0f-42eb-9d11-07138d18d755" providerId="AD" clId="Web-{EFC84799-8E82-B47B-B104-806DCCF50814}" dt="2026-06-11T16:19:21.034" v="44"/>
          <ac:picMkLst>
            <pc:docMk/>
            <pc:sldMk cId="3069296401" sldId="297"/>
            <ac:picMk id="2" creationId="{171CE510-D403-B9A6-6A2F-0CDBBB5BFAFD}"/>
          </ac:picMkLst>
        </pc:picChg>
        <pc:picChg chg="add mod">
          <ac:chgData name="Erica Recktenwald" userId="S::er778326@ucf.edu::985716bf-8f0f-42eb-9d11-07138d18d755" providerId="AD" clId="Web-{EFC84799-8E82-B47B-B104-806DCCF50814}" dt="2026-06-11T16:29:22.697" v="81"/>
          <ac:picMkLst>
            <pc:docMk/>
            <pc:sldMk cId="3069296401" sldId="297"/>
            <ac:picMk id="3" creationId="{6BB6D97E-5345-57A9-DDA6-05F25EFB0654}"/>
          </ac:picMkLst>
        </pc:picChg>
      </pc:sldChg>
      <pc:sldChg chg="modSp">
        <pc:chgData name="Erica Recktenwald" userId="S::er778326@ucf.edu::985716bf-8f0f-42eb-9d11-07138d18d755" providerId="AD" clId="Web-{EFC84799-8E82-B47B-B104-806DCCF50814}" dt="2026-06-11T16:20:39.709" v="60" actId="20577"/>
        <pc:sldMkLst>
          <pc:docMk/>
          <pc:sldMk cId="188365428" sldId="298"/>
        </pc:sldMkLst>
        <pc:spChg chg="mod">
          <ac:chgData name="Erica Recktenwald" userId="S::er778326@ucf.edu::985716bf-8f0f-42eb-9d11-07138d18d755" providerId="AD" clId="Web-{EFC84799-8E82-B47B-B104-806DCCF50814}" dt="2026-06-11T16:20:39.709" v="60" actId="20577"/>
          <ac:spMkLst>
            <pc:docMk/>
            <pc:sldMk cId="188365428" sldId="298"/>
            <ac:spMk id="2" creationId="{8FEDFCD3-D20E-C4CB-492E-07E4F26C11A8}"/>
          </ac:spMkLst>
        </pc:spChg>
        <pc:spChg chg="mod">
          <ac:chgData name="Erica Recktenwald" userId="S::er778326@ucf.edu::985716bf-8f0f-42eb-9d11-07138d18d755" providerId="AD" clId="Web-{EFC84799-8E82-B47B-B104-806DCCF50814}" dt="2026-06-11T16:19:16.487" v="43" actId="20577"/>
          <ac:spMkLst>
            <pc:docMk/>
            <pc:sldMk cId="188365428" sldId="298"/>
            <ac:spMk id="3" creationId="{3A36FA1D-0D22-60E5-2D25-82B24A57107E}"/>
          </ac:spMkLst>
        </pc:spChg>
      </pc:sldChg>
      <pc:sldChg chg="addSp delSp modSp">
        <pc:chgData name="Erica Recktenwald" userId="S::er778326@ucf.edu::985716bf-8f0f-42eb-9d11-07138d18d755" providerId="AD" clId="Web-{EFC84799-8E82-B47B-B104-806DCCF50814}" dt="2026-06-11T16:25:56.783" v="75"/>
        <pc:sldMkLst>
          <pc:docMk/>
          <pc:sldMk cId="3620188273" sldId="299"/>
        </pc:sldMkLst>
        <pc:picChg chg="del">
          <ac:chgData name="Erica Recktenwald" userId="S::er778326@ucf.edu::985716bf-8f0f-42eb-9d11-07138d18d755" providerId="AD" clId="Web-{EFC84799-8E82-B47B-B104-806DCCF50814}" dt="2026-06-11T16:19:07.065" v="40"/>
          <ac:picMkLst>
            <pc:docMk/>
            <pc:sldMk cId="3620188273" sldId="299"/>
            <ac:picMk id="2" creationId="{0A772F05-40CE-A9E9-2648-2D92E326873A}"/>
          </ac:picMkLst>
        </pc:picChg>
        <pc:picChg chg="add mod">
          <ac:chgData name="Erica Recktenwald" userId="S::er778326@ucf.edu::985716bf-8f0f-42eb-9d11-07138d18d755" providerId="AD" clId="Web-{EFC84799-8E82-B47B-B104-806DCCF50814}" dt="2026-06-11T16:25:56.783" v="75"/>
          <ac:picMkLst>
            <pc:docMk/>
            <pc:sldMk cId="3620188273" sldId="299"/>
            <ac:picMk id="3" creationId="{10AB539A-A884-F3DF-B464-F24ADF1D5ABF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4:25.076" v="72"/>
        <pc:sldMkLst>
          <pc:docMk/>
          <pc:sldMk cId="4216298176" sldId="300"/>
        </pc:sldMkLst>
        <pc:picChg chg="del">
          <ac:chgData name="Erica Recktenwald" userId="S::er778326@ucf.edu::985716bf-8f0f-42eb-9d11-07138d18d755" providerId="AD" clId="Web-{EFC84799-8E82-B47B-B104-806DCCF50814}" dt="2026-06-11T16:18:53.814" v="35"/>
          <ac:picMkLst>
            <pc:docMk/>
            <pc:sldMk cId="4216298176" sldId="300"/>
            <ac:picMk id="2" creationId="{AE4A2FDC-25CD-4AF2-A0CD-AE14D3C36FFC}"/>
          </ac:picMkLst>
        </pc:picChg>
        <pc:picChg chg="add mod">
          <ac:chgData name="Erica Recktenwald" userId="S::er778326@ucf.edu::985716bf-8f0f-42eb-9d11-07138d18d755" providerId="AD" clId="Web-{EFC84799-8E82-B47B-B104-806DCCF50814}" dt="2026-06-11T16:24:25.076" v="72"/>
          <ac:picMkLst>
            <pc:docMk/>
            <pc:sldMk cId="4216298176" sldId="300"/>
            <ac:picMk id="3" creationId="{352B0C1A-8717-4817-5E64-97B4EE840045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4:10.154" v="71"/>
        <pc:sldMkLst>
          <pc:docMk/>
          <pc:sldMk cId="2093726739" sldId="301"/>
        </pc:sldMkLst>
        <pc:picChg chg="del">
          <ac:chgData name="Erica Recktenwald" userId="S::er778326@ucf.edu::985716bf-8f0f-42eb-9d11-07138d18d755" providerId="AD" clId="Web-{EFC84799-8E82-B47B-B104-806DCCF50814}" dt="2026-06-11T16:18:51.189" v="34"/>
          <ac:picMkLst>
            <pc:docMk/>
            <pc:sldMk cId="2093726739" sldId="301"/>
            <ac:picMk id="2" creationId="{FFA7963B-CCF4-2E46-B56D-7029EA06DCCD}"/>
          </ac:picMkLst>
        </pc:picChg>
        <pc:picChg chg="add mod">
          <ac:chgData name="Erica Recktenwald" userId="S::er778326@ucf.edu::985716bf-8f0f-42eb-9d11-07138d18d755" providerId="AD" clId="Web-{EFC84799-8E82-B47B-B104-806DCCF50814}" dt="2026-06-11T16:24:10.154" v="71"/>
          <ac:picMkLst>
            <pc:docMk/>
            <pc:sldMk cId="2093726739" sldId="301"/>
            <ac:picMk id="3" creationId="{F109B7B4-9152-3118-6233-16FE28B6D774}"/>
          </ac:picMkLst>
        </pc:picChg>
      </pc:sldChg>
      <pc:sldChg chg="addSp delSp modSp">
        <pc:chgData name="Erica Recktenwald" userId="S::er778326@ucf.edu::985716bf-8f0f-42eb-9d11-07138d18d755" providerId="AD" clId="Web-{EFC84799-8E82-B47B-B104-806DCCF50814}" dt="2026-06-11T16:24:01.857" v="70"/>
        <pc:sldMkLst>
          <pc:docMk/>
          <pc:sldMk cId="615794214" sldId="302"/>
        </pc:sldMkLst>
        <pc:picChg chg="del">
          <ac:chgData name="Erica Recktenwald" userId="S::er778326@ucf.edu::985716bf-8f0f-42eb-9d11-07138d18d755" providerId="AD" clId="Web-{EFC84799-8E82-B47B-B104-806DCCF50814}" dt="2026-06-11T16:18:49.830" v="33"/>
          <ac:picMkLst>
            <pc:docMk/>
            <pc:sldMk cId="615794214" sldId="302"/>
            <ac:picMk id="2" creationId="{13B8F880-54E6-127D-5ADC-5655E8760120}"/>
          </ac:picMkLst>
        </pc:picChg>
        <pc:picChg chg="add mod">
          <ac:chgData name="Erica Recktenwald" userId="S::er778326@ucf.edu::985716bf-8f0f-42eb-9d11-07138d18d755" providerId="AD" clId="Web-{EFC84799-8E82-B47B-B104-806DCCF50814}" dt="2026-06-11T16:24:01.857" v="70"/>
          <ac:picMkLst>
            <pc:docMk/>
            <pc:sldMk cId="615794214" sldId="302"/>
            <ac:picMk id="3" creationId="{EDDD9D62-7C13-E744-FCBB-74493A084215}"/>
          </ac:picMkLst>
        </pc:picChg>
      </pc:sldChg>
      <pc:sldChg chg="delSp del">
        <pc:chgData name="Erica Recktenwald" userId="S::er778326@ucf.edu::985716bf-8f0f-42eb-9d11-07138d18d755" providerId="AD" clId="Web-{EFC84799-8E82-B47B-B104-806DCCF50814}" dt="2026-06-11T16:23:17.152" v="66"/>
        <pc:sldMkLst>
          <pc:docMk/>
          <pc:sldMk cId="2918660929" sldId="303"/>
        </pc:sldMkLst>
        <pc:picChg chg="del">
          <ac:chgData name="Erica Recktenwald" userId="S::er778326@ucf.edu::985716bf-8f0f-42eb-9d11-07138d18d755" providerId="AD" clId="Web-{EFC84799-8E82-B47B-B104-806DCCF50814}" dt="2026-06-11T16:18:36.329" v="27"/>
          <ac:picMkLst>
            <pc:docMk/>
            <pc:sldMk cId="2918660929" sldId="303"/>
            <ac:picMk id="2" creationId="{869EDD2D-AD0C-9CD5-0DF6-E097D48F4081}"/>
          </ac:picMkLst>
        </pc:picChg>
      </pc:sldChg>
      <pc:sldChg chg="addSp delSp modSp add replId">
        <pc:chgData name="Erica Recktenwald" userId="S::er778326@ucf.edu::985716bf-8f0f-42eb-9d11-07138d18d755" providerId="AD" clId="Web-{EFC84799-8E82-B47B-B104-806DCCF50814}" dt="2026-06-11T16:29:06.243" v="80"/>
        <pc:sldMkLst>
          <pc:docMk/>
          <pc:sldMk cId="3814775615" sldId="303"/>
        </pc:sldMkLst>
        <pc:picChg chg="del">
          <ac:chgData name="Erica Recktenwald" userId="S::er778326@ucf.edu::985716bf-8f0f-42eb-9d11-07138d18d755" providerId="AD" clId="Web-{EFC84799-8E82-B47B-B104-806DCCF50814}" dt="2026-06-11T16:29:01.946" v="79"/>
          <ac:picMkLst>
            <pc:docMk/>
            <pc:sldMk cId="3814775615" sldId="303"/>
            <ac:picMk id="2" creationId="{58AE106F-A880-1B44-E4AF-811CE2A84E2D}"/>
          </ac:picMkLst>
        </pc:picChg>
        <pc:picChg chg="add mod">
          <ac:chgData name="Erica Recktenwald" userId="S::er778326@ucf.edu::985716bf-8f0f-42eb-9d11-07138d18d755" providerId="AD" clId="Web-{EFC84799-8E82-B47B-B104-806DCCF50814}" dt="2026-06-11T16:29:06.243" v="80"/>
          <ac:picMkLst>
            <pc:docMk/>
            <pc:sldMk cId="3814775615" sldId="303"/>
            <ac:picMk id="3" creationId="{563EEAA3-9970-88CE-E9E2-183882D5BD60}"/>
          </ac:picMkLst>
        </pc:picChg>
      </pc:sldChg>
      <pc:sldChg chg="add del replId">
        <pc:chgData name="Erica Recktenwald" userId="S::er778326@ucf.edu::985716bf-8f0f-42eb-9d11-07138d18d755" providerId="AD" clId="Web-{EFC84799-8E82-B47B-B104-806DCCF50814}" dt="2026-06-11T18:09:45.987" v="93"/>
        <pc:sldMkLst>
          <pc:docMk/>
          <pc:sldMk cId="3572199725" sldId="304"/>
        </pc:sldMkLst>
      </pc:sldChg>
      <pc:sldChg chg="delSp del">
        <pc:chgData name="Erica Recktenwald" userId="S::er778326@ucf.edu::985716bf-8f0f-42eb-9d11-07138d18d755" providerId="AD" clId="Web-{EFC84799-8E82-B47B-B104-806DCCF50814}" dt="2026-06-11T16:23:15.152" v="65"/>
        <pc:sldMkLst>
          <pc:docMk/>
          <pc:sldMk cId="3805778202" sldId="304"/>
        </pc:sldMkLst>
        <pc:picChg chg="del">
          <ac:chgData name="Erica Recktenwald" userId="S::er778326@ucf.edu::985716bf-8f0f-42eb-9d11-07138d18d755" providerId="AD" clId="Web-{EFC84799-8E82-B47B-B104-806DCCF50814}" dt="2026-06-11T16:18:35.048" v="26"/>
          <ac:picMkLst>
            <pc:docMk/>
            <pc:sldMk cId="3805778202" sldId="304"/>
            <ac:picMk id="2" creationId="{0540D7CE-9FF7-E4DD-229C-D4A8EB3F3387}"/>
          </ac:picMkLst>
        </pc:picChg>
      </pc:sldChg>
      <pc:sldChg chg="add del replId">
        <pc:chgData name="Erica Recktenwald" userId="S::er778326@ucf.edu::985716bf-8f0f-42eb-9d11-07138d18d755" providerId="AD" clId="Web-{EFC84799-8E82-B47B-B104-806DCCF50814}" dt="2026-06-11T18:09:45.049" v="92"/>
        <pc:sldMkLst>
          <pc:docMk/>
          <pc:sldMk cId="2677506950" sldId="305"/>
        </pc:sldMkLst>
      </pc:sldChg>
      <pc:sldChg chg="delSp del">
        <pc:chgData name="Erica Recktenwald" userId="S::er778326@ucf.edu::985716bf-8f0f-42eb-9d11-07138d18d755" providerId="AD" clId="Web-{EFC84799-8E82-B47B-B104-806DCCF50814}" dt="2026-06-11T16:25:28.907" v="73"/>
        <pc:sldMkLst>
          <pc:docMk/>
          <pc:sldMk cId="3901364653" sldId="305"/>
        </pc:sldMkLst>
        <pc:picChg chg="del">
          <ac:chgData name="Erica Recktenwald" userId="S::er778326@ucf.edu::985716bf-8f0f-42eb-9d11-07138d18d755" providerId="AD" clId="Web-{EFC84799-8E82-B47B-B104-806DCCF50814}" dt="2026-06-11T16:18:55.002" v="36"/>
          <ac:picMkLst>
            <pc:docMk/>
            <pc:sldMk cId="3901364653" sldId="305"/>
            <ac:picMk id="3" creationId="{94C426EF-9D32-0324-8C1A-E1C23CFCEF4D}"/>
          </ac:picMkLst>
        </pc:picChg>
      </pc:sldChg>
      <pc:sldChg chg="addSp delSp modSp add replId">
        <pc:chgData name="Erica Recktenwald" userId="S::er778326@ucf.edu::985716bf-8f0f-42eb-9d11-07138d18d755" providerId="AD" clId="Web-{EFC84799-8E82-B47B-B104-806DCCF50814}" dt="2026-06-11T17:41:54.342" v="88"/>
        <pc:sldMkLst>
          <pc:docMk/>
          <pc:sldMk cId="1375121628" sldId="306"/>
        </pc:sldMkLst>
        <pc:picChg chg="add mod">
          <ac:chgData name="Erica Recktenwald" userId="S::er778326@ucf.edu::985716bf-8f0f-42eb-9d11-07138d18d755" providerId="AD" clId="Web-{EFC84799-8E82-B47B-B104-806DCCF50814}" dt="2026-06-11T17:41:54.342" v="88"/>
          <ac:picMkLst>
            <pc:docMk/>
            <pc:sldMk cId="1375121628" sldId="306"/>
            <ac:picMk id="2" creationId="{07526D38-2A15-3706-CB12-29178BE70EA9}"/>
          </ac:picMkLst>
        </pc:picChg>
        <pc:picChg chg="del">
          <ac:chgData name="Erica Recktenwald" userId="S::er778326@ucf.edu::985716bf-8f0f-42eb-9d11-07138d18d755" providerId="AD" clId="Web-{EFC84799-8E82-B47B-B104-806DCCF50814}" dt="2026-06-11T17:41:44.326" v="87"/>
          <ac:picMkLst>
            <pc:docMk/>
            <pc:sldMk cId="1375121628" sldId="306"/>
            <ac:picMk id="3" creationId="{A36D0AA2-01E5-55E5-2CB3-CBDE74A994EB}"/>
          </ac:picMkLst>
        </pc:picChg>
      </pc:sldChg>
      <pc:sldChg chg="addSp delSp modSp add del replId">
        <pc:chgData name="Erica Recktenwald" userId="S::er778326@ucf.edu::985716bf-8f0f-42eb-9d11-07138d18d755" providerId="AD" clId="Web-{EFC84799-8E82-B47B-B104-806DCCF50814}" dt="2026-06-11T19:11:16.959" v="98"/>
        <pc:sldMkLst>
          <pc:docMk/>
          <pc:sldMk cId="1991082287" sldId="307"/>
        </pc:sldMkLst>
        <pc:picChg chg="del">
          <ac:chgData name="Erica Recktenwald" userId="S::er778326@ucf.edu::985716bf-8f0f-42eb-9d11-07138d18d755" providerId="AD" clId="Web-{EFC84799-8E82-B47B-B104-806DCCF50814}" dt="2026-06-11T17:53:22.416" v="90"/>
          <ac:picMkLst>
            <pc:docMk/>
            <pc:sldMk cId="1991082287" sldId="307"/>
            <ac:picMk id="2" creationId="{372C37CE-151F-CBDF-A099-C801CA6183FE}"/>
          </ac:picMkLst>
        </pc:picChg>
        <pc:picChg chg="add mod">
          <ac:chgData name="Erica Recktenwald" userId="S::er778326@ucf.edu::985716bf-8f0f-42eb-9d11-07138d18d755" providerId="AD" clId="Web-{EFC84799-8E82-B47B-B104-806DCCF50814}" dt="2026-06-11T18:08:31.031" v="91"/>
          <ac:picMkLst>
            <pc:docMk/>
            <pc:sldMk cId="1991082287" sldId="307"/>
            <ac:picMk id="3" creationId="{D4E62B1C-16FF-BBCA-66C6-16F0AD75CFC4}"/>
          </ac:picMkLst>
        </pc:picChg>
      </pc:sldChg>
      <pc:sldChg chg="addSp delSp modSp add replId">
        <pc:chgData name="Erica Recktenwald" userId="S::er778326@ucf.edu::985716bf-8f0f-42eb-9d11-07138d18d755" providerId="AD" clId="Web-{EFC84799-8E82-B47B-B104-806DCCF50814}" dt="2026-06-11T19:08:15.140" v="96"/>
        <pc:sldMkLst>
          <pc:docMk/>
          <pc:sldMk cId="1399102258" sldId="308"/>
        </pc:sldMkLst>
        <pc:picChg chg="add mod">
          <ac:chgData name="Erica Recktenwald" userId="S::er778326@ucf.edu::985716bf-8f0f-42eb-9d11-07138d18d755" providerId="AD" clId="Web-{EFC84799-8E82-B47B-B104-806DCCF50814}" dt="2026-06-11T19:08:15.140" v="96"/>
          <ac:picMkLst>
            <pc:docMk/>
            <pc:sldMk cId="1399102258" sldId="308"/>
            <ac:picMk id="2" creationId="{0E069ACC-0EB1-7A29-E892-207235433779}"/>
          </ac:picMkLst>
        </pc:picChg>
        <pc:picChg chg="del">
          <ac:chgData name="Erica Recktenwald" userId="S::er778326@ucf.edu::985716bf-8f0f-42eb-9d11-07138d18d755" providerId="AD" clId="Web-{EFC84799-8E82-B47B-B104-806DCCF50814}" dt="2026-06-11T19:08:10.530" v="95"/>
          <ac:picMkLst>
            <pc:docMk/>
            <pc:sldMk cId="1399102258" sldId="308"/>
            <ac:picMk id="3" creationId="{7BD48146-0CCD-1D1B-466C-B167799E8A6F}"/>
          </ac:picMkLst>
        </pc:picChg>
      </pc:sldChg>
    </pc:docChg>
  </pc:docChgLst>
  <pc:docChgLst>
    <pc:chgData name="Erica Recktenwald" userId="S::er778326@ucf.edu::985716bf-8f0f-42eb-9d11-07138d18d755" providerId="AD" clId="Web-{65AA7FC2-7348-8840-4236-984F09D30421}"/>
    <pc:docChg chg="addSld delSld modSld sldOrd">
      <pc:chgData name="Erica Recktenwald" userId="S::er778326@ucf.edu::985716bf-8f0f-42eb-9d11-07138d18d755" providerId="AD" clId="Web-{65AA7FC2-7348-8840-4236-984F09D30421}" dt="2026-06-10T17:32:32.895" v="85"/>
      <pc:docMkLst>
        <pc:docMk/>
      </pc:docMkLst>
      <pc:sldChg chg="del">
        <pc:chgData name="Erica Recktenwald" userId="S::er778326@ucf.edu::985716bf-8f0f-42eb-9d11-07138d18d755" providerId="AD" clId="Web-{65AA7FC2-7348-8840-4236-984F09D30421}" dt="2026-06-10T17:15:00.803" v="53"/>
        <pc:sldMkLst>
          <pc:docMk/>
          <pc:sldMk cId="2838888359" sldId="257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34.107" v="58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65AA7FC2-7348-8840-4236-984F09D30421}" dt="2026-06-10T17:15:04.006" v="55"/>
          <ac:picMkLst>
            <pc:docMk/>
            <pc:sldMk cId="4111336775" sldId="258"/>
            <ac:picMk id="2" creationId="{6C1A09CC-E25C-4895-4708-EE6C46D23A20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8:34.107" v="58"/>
          <ac:picMkLst>
            <pc:docMk/>
            <pc:sldMk cId="4111336775" sldId="258"/>
            <ac:picMk id="3" creationId="{6EFF1CAD-792F-DAC0-B2D4-68351C89182E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5:01.725" v="54"/>
        <pc:sldMkLst>
          <pc:docMk/>
          <pc:sldMk cId="2544447843" sldId="259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52.420" v="59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65AA7FC2-7348-8840-4236-984F09D30421}" dt="2026-06-10T17:28:52.420" v="59"/>
          <ac:picMkLst>
            <pc:docMk/>
            <pc:sldMk cId="2337169826" sldId="260"/>
            <ac:picMk id="2" creationId="{ADC2FA63-6A70-E727-3170-D0B002CCCF4C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5.460" v="56"/>
          <ac:picMkLst>
            <pc:docMk/>
            <pc:sldMk cId="2337169826" sldId="260"/>
            <ac:picMk id="3" creationId="{91C2BD4B-C40C-EDF7-C30A-F4C608E9A28A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05.623" v="6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65AA7FC2-7348-8840-4236-984F09D30421}" dt="2026-06-10T17:29:05.623" v="62"/>
          <ac:picMkLst>
            <pc:docMk/>
            <pc:sldMk cId="752441942" sldId="262"/>
            <ac:picMk id="2" creationId="{D3C790D8-D374-54CB-CCD4-6CF1E6F0A6F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6.600" v="57"/>
          <ac:picMkLst>
            <pc:docMk/>
            <pc:sldMk cId="752441942" sldId="262"/>
            <ac:picMk id="3" creationId="{4B629408-6699-B41C-42F5-F2F4BDE23A0D}"/>
          </ac:picMkLst>
        </pc:picChg>
      </pc:sldChg>
      <pc:sldChg chg="modSp">
        <pc:chgData name="Erica Recktenwald" userId="S::er778326@ucf.edu::985716bf-8f0f-42eb-9d11-07138d18d755" providerId="AD" clId="Web-{65AA7FC2-7348-8840-4236-984F09D30421}" dt="2026-06-10T17:12:28.440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65AA7FC2-7348-8840-4236-984F09D30421}" dt="2026-06-10T17:12:28.440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2:58.190" v="15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65AA7FC2-7348-8840-4236-984F09D30421}" dt="2026-06-10T17:12:58.190" v="15" actId="1076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19.097" v="21" actId="14100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65AA7FC2-7348-8840-4236-984F09D30421}" dt="2026-06-10T17:13:19.097" v="21" actId="14100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41.770" v="27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65AA7FC2-7348-8840-4236-984F09D30421}" dt="2026-06-10T17:13:41.770" v="27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">
        <pc:chgData name="Erica Recktenwald" userId="S::er778326@ucf.edu::985716bf-8f0f-42eb-9d11-07138d18d755" providerId="AD" clId="Web-{65AA7FC2-7348-8840-4236-984F09D30421}" dt="2026-06-10T17:29:42.234" v="6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65AA7FC2-7348-8840-4236-984F09D30421}" dt="2026-06-10T17:14:53.897" v="52"/>
          <ac:picMkLst>
            <pc:docMk/>
            <pc:sldMk cId="170817877" sldId="272"/>
            <ac:picMk id="2" creationId="{E1541AFB-EC93-BCE5-5232-F5A7FF1E5ADC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9:42.234" v="65"/>
          <ac:picMkLst>
            <pc:docMk/>
            <pc:sldMk cId="170817877" sldId="272"/>
            <ac:picMk id="3" creationId="{F71BC80A-7E05-3844-5E60-BD75603D5F9F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50.062" v="66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65AA7FC2-7348-8840-4236-984F09D30421}" dt="2026-06-10T17:29:50.062" v="66"/>
          <ac:picMkLst>
            <pc:docMk/>
            <pc:sldMk cId="2916058188" sldId="273"/>
            <ac:picMk id="2" creationId="{9E35D4BE-3536-78F7-B103-D8BB63822B36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2.803" v="51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0.156" v="67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65AA7FC2-7348-8840-4236-984F09D30421}" dt="2026-06-10T17:30:00.156" v="67"/>
          <ac:picMkLst>
            <pc:docMk/>
            <pc:sldMk cId="256874216" sldId="274"/>
            <ac:picMk id="2" creationId="{94404CAC-BA3D-B29F-1FE6-421B63E722E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0.944" v="50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27.188" v="69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65AA7FC2-7348-8840-4236-984F09D30421}" dt="2026-06-10T17:30:27.188" v="69"/>
          <ac:picMkLst>
            <pc:docMk/>
            <pc:sldMk cId="3750920841" sldId="275"/>
            <ac:picMk id="2" creationId="{9E611502-272C-DC72-6234-D2D8ED82202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022" v="48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7.891" v="68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65AA7FC2-7348-8840-4236-984F09D30421}" dt="2026-06-10T17:30:07.891" v="68"/>
          <ac:picMkLst>
            <pc:docMk/>
            <pc:sldMk cId="1552043980" sldId="276"/>
            <ac:picMk id="2" creationId="{E11BB433-1A1A-C3AE-1878-63C3FDA9E620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819" v="49"/>
          <ac:picMkLst>
            <pc:docMk/>
            <pc:sldMk cId="1552043980" sldId="276"/>
            <ac:picMk id="3" creationId="{808715BA-28A2-DB50-287D-EA6BB45600FF}"/>
          </ac:picMkLst>
        </pc:picChg>
      </pc:sldChg>
      <pc:sldChg chg="delSp del">
        <pc:chgData name="Erica Recktenwald" userId="S::er778326@ucf.edu::985716bf-8f0f-42eb-9d11-07138d18d755" providerId="AD" clId="Web-{65AA7FC2-7348-8840-4236-984F09D30421}" dt="2026-06-10T17:30:37.876" v="70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65AA7FC2-7348-8840-4236-984F09D30421}" dt="2026-06-10T17:14:47.319" v="47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56.658" v="71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65AA7FC2-7348-8840-4236-984F09D30421}" dt="2026-06-10T17:30:56.658" v="71"/>
          <ac:picMkLst>
            <pc:docMk/>
            <pc:sldMk cId="1021730227" sldId="278"/>
            <ac:picMk id="2" creationId="{859848EF-77DB-C314-8184-DFB58953DFA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4.725" v="46"/>
          <ac:picMkLst>
            <pc:docMk/>
            <pc:sldMk cId="1021730227" sldId="278"/>
            <ac:picMk id="3" creationId="{8C9D43BC-2FBD-E789-90BD-2695B9904B7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40.615" v="43"/>
        <pc:sldMkLst>
          <pc:docMk/>
          <pc:sldMk cId="714431175" sldId="279"/>
        </pc:sldMkLst>
      </pc:sldChg>
      <pc:sldChg chg="del">
        <pc:chgData name="Erica Recktenwald" userId="S::er778326@ucf.edu::985716bf-8f0f-42eb-9d11-07138d18d755" providerId="AD" clId="Web-{65AA7FC2-7348-8840-4236-984F09D30421}" dt="2026-06-10T17:14:41.006" v="44"/>
        <pc:sldMkLst>
          <pc:docMk/>
          <pc:sldMk cId="2589560943" sldId="280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31:08.314" v="72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65AA7FC2-7348-8840-4236-984F09D30421}" dt="2026-06-10T17:31:08.314" v="72"/>
          <ac:picMkLst>
            <pc:docMk/>
            <pc:sldMk cId="2304929149" sldId="281"/>
            <ac:picMk id="2" creationId="{61A3D942-5BF4-CFA7-B7ED-E99A31E10C5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2.725" v="45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15.611" v="73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65AA7FC2-7348-8840-4236-984F09D30421}" dt="2026-06-10T17:14:38.724" v="42"/>
          <ac:picMkLst>
            <pc:docMk/>
            <pc:sldMk cId="3590664858" sldId="282"/>
            <ac:picMk id="2" creationId="{D1963F18-B20E-4F7B-3D38-B27EC821A7D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15.611" v="73"/>
          <ac:picMkLst>
            <pc:docMk/>
            <pc:sldMk cId="3590664858" sldId="282"/>
            <ac:picMk id="3" creationId="{6E75AA21-8521-2BB7-5160-1E122C976A6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27.159" v="74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65AA7FC2-7348-8840-4236-984F09D30421}" dt="2026-06-10T17:14:37.506" v="41"/>
          <ac:picMkLst>
            <pc:docMk/>
            <pc:sldMk cId="2098360129" sldId="283"/>
            <ac:picMk id="2" creationId="{85EF9E4F-BEEB-7119-0BF4-2041D7BF835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27.159" v="74"/>
          <ac:picMkLst>
            <pc:docMk/>
            <pc:sldMk cId="2098360129" sldId="283"/>
            <ac:picMk id="3" creationId="{56B0C768-B22F-580B-4F61-653C81FC24A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35.459" v="40"/>
        <pc:sldMkLst>
          <pc:docMk/>
          <pc:sldMk cId="1048831601" sldId="284"/>
        </pc:sldMkLst>
      </pc:sldChg>
      <pc:sldChg chg="addSp delSp modSp ord">
        <pc:chgData name="Erica Recktenwald" userId="S::er778326@ucf.edu::985716bf-8f0f-42eb-9d11-07138d18d755" providerId="AD" clId="Web-{65AA7FC2-7348-8840-4236-984F09D30421}" dt="2026-06-10T17:31:56.347" v="79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65AA7FC2-7348-8840-4236-984F09D30421}" dt="2026-06-10T17:14:34.740" v="39"/>
          <ac:picMkLst>
            <pc:docMk/>
            <pc:sldMk cId="2567299767" sldId="285"/>
            <ac:picMk id="2" creationId="{4FA99EED-E3FE-79A0-CEFD-C143DCD46211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56.347" v="79"/>
          <ac:picMkLst>
            <pc:docMk/>
            <pc:sldMk cId="2567299767" sldId="285"/>
            <ac:picMk id="3" creationId="{1BB3E797-8AA6-1C0A-995D-EEA86DAF339B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08.379" v="80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65AA7FC2-7348-8840-4236-984F09D30421}" dt="2026-06-10T17:14:34.724" v="38"/>
          <ac:picMkLst>
            <pc:docMk/>
            <pc:sldMk cId="1589081291" sldId="286"/>
            <ac:picMk id="2" creationId="{588615AB-8503-7864-04BD-815CD9A90697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08.379" v="80"/>
          <ac:picMkLst>
            <pc:docMk/>
            <pc:sldMk cId="1589081291" sldId="286"/>
            <ac:picMk id="3" creationId="{A9678D14-4F51-881C-83A0-CBE0187037E2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15.160" v="81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65AA7FC2-7348-8840-4236-984F09D30421}" dt="2026-06-10T17:14:32.537" v="37"/>
          <ac:picMkLst>
            <pc:docMk/>
            <pc:sldMk cId="3230879835" sldId="287"/>
            <ac:picMk id="2" creationId="{E7271522-0209-313A-14C5-23AE201EB3F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15.160" v="81"/>
          <ac:picMkLst>
            <pc:docMk/>
            <pc:sldMk cId="3230879835" sldId="287"/>
            <ac:picMk id="3" creationId="{2D314F29-A851-5BD1-37F2-26A9486F8353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22.285" v="82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65AA7FC2-7348-8840-4236-984F09D30421}" dt="2026-06-10T17:14:31.318" v="36"/>
          <ac:picMkLst>
            <pc:docMk/>
            <pc:sldMk cId="1466887565" sldId="288"/>
            <ac:picMk id="2" creationId="{9B9A6962-631E-C008-BC9F-37D3FAF4073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22.285" v="82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 add ord replId">
        <pc:chgData name="Erica Recktenwald" userId="S::er778326@ucf.edu::985716bf-8f0f-42eb-9d11-07138d18d755" providerId="AD" clId="Web-{65AA7FC2-7348-8840-4236-984F09D30421}" dt="2026-06-10T17:14:12.630" v="35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65AA7FC2-7348-8840-4236-984F09D30421}" dt="2026-06-10T17:14:12.630" v="35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addSp modSp add replId">
        <pc:chgData name="Erica Recktenwald" userId="S::er778326@ucf.edu::985716bf-8f0f-42eb-9d11-07138d18d755" providerId="AD" clId="Web-{65AA7FC2-7348-8840-4236-984F09D30421}" dt="2026-06-10T17:29:18.655" v="6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65AA7FC2-7348-8840-4236-984F09D30421}" dt="2026-06-10T17:29:18.655" v="63"/>
          <ac:picMkLst>
            <pc:docMk/>
            <pc:sldMk cId="1824853442" sldId="290"/>
            <ac:picMk id="2" creationId="{28044DB4-6255-55A8-9C91-88ABB75B7CD9}"/>
          </ac:picMkLst>
        </pc:picChg>
      </pc:sldChg>
      <pc:sldChg chg="addSp delSp modSp add replId">
        <pc:chgData name="Erica Recktenwald" userId="S::er778326@ucf.edu::985716bf-8f0f-42eb-9d11-07138d18d755" providerId="AD" clId="Web-{65AA7FC2-7348-8840-4236-984F09D30421}" dt="2026-06-10T17:32:32.895" v="85"/>
        <pc:sldMkLst>
          <pc:docMk/>
          <pc:sldMk cId="2198178949" sldId="291"/>
        </pc:sldMkLst>
        <pc:picChg chg="add mod">
          <ac:chgData name="Erica Recktenwald" userId="S::er778326@ucf.edu::985716bf-8f0f-42eb-9d11-07138d18d755" providerId="AD" clId="Web-{65AA7FC2-7348-8840-4236-984F09D30421}" dt="2026-06-10T17:32:32.895" v="85"/>
          <ac:picMkLst>
            <pc:docMk/>
            <pc:sldMk cId="2198178949" sldId="291"/>
            <ac:picMk id="2" creationId="{94E3C119-15E9-42F6-170A-C7EB828D6AA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32:29.285" v="84"/>
          <ac:picMkLst>
            <pc:docMk/>
            <pc:sldMk cId="2198178949" sldId="291"/>
            <ac:picMk id="3" creationId="{08CA2D28-4DEE-F1D6-A35D-C394EF1358FC}"/>
          </ac:picMkLst>
        </pc:picChg>
      </pc:sldChg>
      <pc:sldChg chg="add del replId">
        <pc:chgData name="Erica Recktenwald" userId="S::er778326@ucf.edu::985716bf-8f0f-42eb-9d11-07138d18d755" providerId="AD" clId="Web-{65AA7FC2-7348-8840-4236-984F09D30421}" dt="2026-06-10T17:29:24.858" v="64"/>
        <pc:sldMkLst>
          <pc:docMk/>
          <pc:sldMk cId="2472437600" sldId="291"/>
        </pc:sldMkLst>
      </pc:sldChg>
    </pc:docChg>
  </pc:docChgLst>
  <pc:docChgLst>
    <pc:chgData name="Erica Recktenwald" userId="S::er778326@ucf.edu::985716bf-8f0f-42eb-9d11-07138d18d755" providerId="AD" clId="Web-{9CD53125-4B6B-3357-F2B6-427569D29D9C}"/>
    <pc:docChg chg="addSld delSld modSld">
      <pc:chgData name="Erica Recktenwald" userId="S::er778326@ucf.edu::985716bf-8f0f-42eb-9d11-07138d18d755" providerId="AD" clId="Web-{9CD53125-4B6B-3357-F2B6-427569D29D9C}" dt="2026-06-11T15:17:14.076" v="89"/>
      <pc:docMkLst>
        <pc:docMk/>
      </pc:docMkLst>
      <pc:sldChg chg="addSp delSp modSp">
        <pc:chgData name="Erica Recktenwald" userId="S::er778326@ucf.edu::985716bf-8f0f-42eb-9d11-07138d18d755" providerId="AD" clId="Web-{9CD53125-4B6B-3357-F2B6-427569D29D9C}" dt="2026-06-11T15:14:45.508" v="65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9CD53125-4B6B-3357-F2B6-427569D29D9C}" dt="2026-06-11T15:11:40.283" v="30"/>
          <ac:picMkLst>
            <pc:docMk/>
            <pc:sldMk cId="4111336775" sldId="258"/>
            <ac:picMk id="2" creationId="{FA3A3EBB-2F9D-7EA7-D3E9-CA212246AB3C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4:45.508" v="65"/>
          <ac:picMkLst>
            <pc:docMk/>
            <pc:sldMk cId="4111336775" sldId="258"/>
            <ac:picMk id="3" creationId="{25FDEA28-3BC2-4ABA-6909-8764779E89F2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4:49.039" v="66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9CD53125-4B6B-3357-F2B6-427569D29D9C}" dt="2026-06-11T15:11:41.267" v="31"/>
          <ac:picMkLst>
            <pc:docMk/>
            <pc:sldMk cId="2337169826" sldId="260"/>
            <ac:picMk id="2" creationId="{C24B8B6D-5A5D-AA67-2079-C23360620FD5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4:49.039" v="66"/>
          <ac:picMkLst>
            <pc:docMk/>
            <pc:sldMk cId="2337169826" sldId="260"/>
            <ac:picMk id="3" creationId="{8F62A90E-C450-4D66-12F6-1004B9A9254F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4:58.258" v="67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9CD53125-4B6B-3357-F2B6-427569D29D9C}" dt="2026-06-11T15:11:37.923" v="29"/>
          <ac:picMkLst>
            <pc:docMk/>
            <pc:sldMk cId="752441942" sldId="262"/>
            <ac:picMk id="2" creationId="{6E2A3477-B463-D017-3A06-662C184359AD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4:58.258" v="67"/>
          <ac:picMkLst>
            <pc:docMk/>
            <pc:sldMk cId="752441942" sldId="262"/>
            <ac:picMk id="3" creationId="{E8C05BFE-195C-89A4-FD66-08A52E1B5584}"/>
          </ac:picMkLst>
        </pc:picChg>
      </pc:sldChg>
      <pc:sldChg chg="modSp">
        <pc:chgData name="Erica Recktenwald" userId="S::er778326@ucf.edu::985716bf-8f0f-42eb-9d11-07138d18d755" providerId="AD" clId="Web-{9CD53125-4B6B-3357-F2B6-427569D29D9C}" dt="2026-06-11T15:10:37.483" v="0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9CD53125-4B6B-3357-F2B6-427569D29D9C}" dt="2026-06-11T15:10:37.483" v="0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9CD53125-4B6B-3357-F2B6-427569D29D9C}" dt="2026-06-11T15:12:20.112" v="44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9CD53125-4B6B-3357-F2B6-427569D29D9C}" dt="2026-06-11T15:12:20.112" v="44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9CD53125-4B6B-3357-F2B6-427569D29D9C}" dt="2026-06-11T15:10:45.796" v="1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9CD53125-4B6B-3357-F2B6-427569D29D9C}" dt="2026-06-11T15:12:43.488" v="51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9CD53125-4B6B-3357-F2B6-427569D29D9C}" dt="2026-06-11T15:12:43.488" v="51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9CD53125-4B6B-3357-F2B6-427569D29D9C}" dt="2026-06-11T15:10:59.031" v="3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9CD53125-4B6B-3357-F2B6-427569D29D9C}" dt="2026-06-11T15:13:21.599" v="64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9CD53125-4B6B-3357-F2B6-427569D29D9C}" dt="2026-06-11T15:13:21.599" v="64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9CD53125-4B6B-3357-F2B6-427569D29D9C}" dt="2026-06-11T15:11:08.625" v="5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9CD53125-4B6B-3357-F2B6-427569D29D9C}" dt="2026-06-11T15:15:57.714" v="79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9CD53125-4B6B-3357-F2B6-427569D29D9C}" dt="2026-06-11T15:11:33.126" v="25"/>
          <ac:picMkLst>
            <pc:docMk/>
            <pc:sldMk cId="170817877" sldId="272"/>
            <ac:picMk id="2" creationId="{4ED9836A-734E-A736-B6C2-F0BB36E93F4C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57.714" v="79"/>
          <ac:picMkLst>
            <pc:docMk/>
            <pc:sldMk cId="170817877" sldId="272"/>
            <ac:picMk id="3" creationId="{E693A647-1C04-6CB6-C1B9-2F538A65BE36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02.620" v="8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9CD53125-4B6B-3357-F2B6-427569D29D9C}" dt="2026-06-11T15:11:34.094" v="26"/>
          <ac:picMkLst>
            <pc:docMk/>
            <pc:sldMk cId="2916058188" sldId="273"/>
            <ac:picMk id="2" creationId="{1770A054-61B5-8691-6BA2-B2563A717680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02.620" v="80"/>
          <ac:picMkLst>
            <pc:docMk/>
            <pc:sldMk cId="2916058188" sldId="273"/>
            <ac:picMk id="3" creationId="{61ECFCB2-F354-CE4F-6DF6-351783E83FBA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09.574" v="8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9CD53125-4B6B-3357-F2B6-427569D29D9C}" dt="2026-06-11T15:11:35.126" v="27"/>
          <ac:picMkLst>
            <pc:docMk/>
            <pc:sldMk cId="256874216" sldId="274"/>
            <ac:picMk id="2" creationId="{C5C4D965-5F58-7B24-E6D1-59920EB481E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09.574" v="81"/>
          <ac:picMkLst>
            <pc:docMk/>
            <pc:sldMk cId="256874216" sldId="274"/>
            <ac:picMk id="3" creationId="{D5F2B2A6-E436-0076-CB05-E1D22926DE0B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22.012" v="8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9CD53125-4B6B-3357-F2B6-427569D29D9C}" dt="2026-06-11T15:11:30.766" v="24"/>
          <ac:picMkLst>
            <pc:docMk/>
            <pc:sldMk cId="1552043980" sldId="276"/>
            <ac:picMk id="2" creationId="{11FA1C31-5C46-00B4-B9B4-FEF52BBFDC39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22.012" v="82"/>
          <ac:picMkLst>
            <pc:docMk/>
            <pc:sldMk cId="1552043980" sldId="276"/>
            <ac:picMk id="3" creationId="{CEE3F39F-FB51-F511-389A-ACDE0DDCADE2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57.529" v="86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9CD53125-4B6B-3357-F2B6-427569D29D9C}" dt="2026-06-11T15:11:23.532" v="18"/>
          <ac:picMkLst>
            <pc:docMk/>
            <pc:sldMk cId="1021730227" sldId="278"/>
            <ac:picMk id="2" creationId="{4A40A298-BD5D-1958-6A2A-1A5F82B8386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57.529" v="86"/>
          <ac:picMkLst>
            <pc:docMk/>
            <pc:sldMk cId="1021730227" sldId="278"/>
            <ac:picMk id="3" creationId="{6671785A-070B-DC00-71A7-7B12CA5DC3F3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7:02.248" v="87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9CD53125-4B6B-3357-F2B6-427569D29D9C}" dt="2026-06-11T15:11:24.750" v="19"/>
          <ac:picMkLst>
            <pc:docMk/>
            <pc:sldMk cId="2304929149" sldId="281"/>
            <ac:picMk id="2" creationId="{3455B67A-2F7E-0EE6-8F27-EA4A69F34ADB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7:02.248" v="87"/>
          <ac:picMkLst>
            <pc:docMk/>
            <pc:sldMk cId="2304929149" sldId="281"/>
            <ac:picMk id="3" creationId="{E76BC488-94E7-1E9A-2CD7-B653DFB63CB6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5:06.509" v="70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9CD53125-4B6B-3357-F2B6-427569D29D9C}" dt="2026-06-11T15:11:36.563" v="28"/>
          <ac:picMkLst>
            <pc:docMk/>
            <pc:sldMk cId="1824853442" sldId="290"/>
            <ac:picMk id="2" creationId="{B0521347-E9DE-F7E0-CE90-2EFD670CD7D3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06.509" v="70"/>
          <ac:picMkLst>
            <pc:docMk/>
            <pc:sldMk cId="1824853442" sldId="290"/>
            <ac:picMk id="3" creationId="{4C250612-ED0C-2B57-C52A-16836C83B552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46.606" v="85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9CD53125-4B6B-3357-F2B6-427569D29D9C}" dt="2026-06-11T15:16:46.606" v="85"/>
          <ac:picMkLst>
            <pc:docMk/>
            <pc:sldMk cId="3710225147" sldId="294"/>
            <ac:picMk id="2" creationId="{A8ECA95D-185B-8483-7B91-E27CDD5CA668}"/>
          </ac:picMkLst>
        </pc:picChg>
        <pc:picChg chg="del">
          <ac:chgData name="Erica Recktenwald" userId="S::er778326@ucf.edu::985716bf-8f0f-42eb-9d11-07138d18d755" providerId="AD" clId="Web-{9CD53125-4B6B-3357-F2B6-427569D29D9C}" dt="2026-06-11T15:11:22.282" v="17"/>
          <ac:picMkLst>
            <pc:docMk/>
            <pc:sldMk cId="3710225147" sldId="294"/>
            <ac:picMk id="3" creationId="{927776E8-B171-2162-DD48-1A1EE3FE68F1}"/>
          </ac:picMkLst>
        </pc:picChg>
      </pc:sldChg>
      <pc:sldChg chg="del">
        <pc:chgData name="Erica Recktenwald" userId="S::er778326@ucf.edu::985716bf-8f0f-42eb-9d11-07138d18d755" providerId="AD" clId="Web-{9CD53125-4B6B-3357-F2B6-427569D29D9C}" dt="2026-06-11T15:11:19.703" v="16"/>
        <pc:sldMkLst>
          <pc:docMk/>
          <pc:sldMk cId="3989687017" sldId="295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3"/>
        <pc:sldMkLst>
          <pc:docMk/>
          <pc:sldMk cId="2946150385" sldId="296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4"/>
        <pc:sldMkLst>
          <pc:docMk/>
          <pc:sldMk cId="1685112647" sldId="297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5"/>
        <pc:sldMkLst>
          <pc:docMk/>
          <pc:sldMk cId="2072967401" sldId="298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8"/>
        <pc:sldMkLst>
          <pc:docMk/>
          <pc:sldMk cId="4158605625" sldId="299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9"/>
        <pc:sldMkLst>
          <pc:docMk/>
          <pc:sldMk cId="4142580408" sldId="300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10"/>
        <pc:sldMkLst>
          <pc:docMk/>
          <pc:sldMk cId="1033389943" sldId="301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1"/>
        <pc:sldMkLst>
          <pc:docMk/>
          <pc:sldMk cId="1688532949" sldId="302"/>
        </pc:sldMkLst>
      </pc:sldChg>
      <pc:sldChg chg="delSp del">
        <pc:chgData name="Erica Recktenwald" userId="S::er778326@ucf.edu::985716bf-8f0f-42eb-9d11-07138d18d755" providerId="AD" clId="Web-{9CD53125-4B6B-3357-F2B6-427569D29D9C}" dt="2026-06-11T15:16:38.544" v="84"/>
        <pc:sldMkLst>
          <pc:docMk/>
          <pc:sldMk cId="755790693" sldId="304"/>
        </pc:sldMkLst>
        <pc:picChg chg="del">
          <ac:chgData name="Erica Recktenwald" userId="S::er778326@ucf.edu::985716bf-8f0f-42eb-9d11-07138d18d755" providerId="AD" clId="Web-{9CD53125-4B6B-3357-F2B6-427569D29D9C}" dt="2026-06-11T15:11:28.547" v="22"/>
          <ac:picMkLst>
            <pc:docMk/>
            <pc:sldMk cId="755790693" sldId="304"/>
            <ac:picMk id="2" creationId="{5851CC2D-5997-1DBA-B15D-F3B78CA82C89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26.483" v="83"/>
        <pc:sldMkLst>
          <pc:docMk/>
          <pc:sldMk cId="2643718657" sldId="305"/>
        </pc:sldMkLst>
        <pc:picChg chg="del">
          <ac:chgData name="Erica Recktenwald" userId="S::er778326@ucf.edu::985716bf-8f0f-42eb-9d11-07138d18d755" providerId="AD" clId="Web-{9CD53125-4B6B-3357-F2B6-427569D29D9C}" dt="2026-06-11T15:11:29.674" v="23"/>
          <ac:picMkLst>
            <pc:docMk/>
            <pc:sldMk cId="2643718657" sldId="305"/>
            <ac:picMk id="2" creationId="{FD842632-F2B5-D066-0003-E48F7723BD3E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26.483" v="83"/>
          <ac:picMkLst>
            <pc:docMk/>
            <pc:sldMk cId="2643718657" sldId="305"/>
            <ac:picMk id="3" creationId="{8FA6D440-369B-1D03-A737-6558882F26D0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7:14.076" v="89"/>
        <pc:sldMkLst>
          <pc:docMk/>
          <pc:sldMk cId="3113246447" sldId="307"/>
        </pc:sldMkLst>
        <pc:picChg chg="del">
          <ac:chgData name="Erica Recktenwald" userId="S::er778326@ucf.edu::985716bf-8f0f-42eb-9d11-07138d18d755" providerId="AD" clId="Web-{9CD53125-4B6B-3357-F2B6-427569D29D9C}" dt="2026-06-11T15:11:27" v="21"/>
          <ac:picMkLst>
            <pc:docMk/>
            <pc:sldMk cId="3113246447" sldId="307"/>
            <ac:picMk id="2" creationId="{EA94AF84-F3BF-09F4-A4FD-1DF880D905D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7:14.076" v="89"/>
          <ac:picMkLst>
            <pc:docMk/>
            <pc:sldMk cId="3113246447" sldId="307"/>
            <ac:picMk id="3" creationId="{5F96CF62-5137-59AF-3B39-6C6359CCEC80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7:07.482" v="88"/>
        <pc:sldMkLst>
          <pc:docMk/>
          <pc:sldMk cId="1945885498" sldId="308"/>
        </pc:sldMkLst>
        <pc:picChg chg="del">
          <ac:chgData name="Erica Recktenwald" userId="S::er778326@ucf.edu::985716bf-8f0f-42eb-9d11-07138d18d755" providerId="AD" clId="Web-{9CD53125-4B6B-3357-F2B6-427569D29D9C}" dt="2026-06-11T15:11:26.407" v="20"/>
          <ac:picMkLst>
            <pc:docMk/>
            <pc:sldMk cId="1945885498" sldId="308"/>
            <ac:picMk id="2" creationId="{07B060A0-4AE1-1FCC-AF8A-DD70C3047DBD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7:07.482" v="88"/>
          <ac:picMkLst>
            <pc:docMk/>
            <pc:sldMk cId="1945885498" sldId="308"/>
            <ac:picMk id="3" creationId="{3225ED7D-599F-C26F-083C-12CA3253A42C}"/>
          </ac:picMkLst>
        </pc:picChg>
      </pc:sldChg>
      <pc:sldChg chg="addSp modSp add replId">
        <pc:chgData name="Erica Recktenwald" userId="S::er778326@ucf.edu::985716bf-8f0f-42eb-9d11-07138d18d755" providerId="AD" clId="Web-{9CD53125-4B6B-3357-F2B6-427569D29D9C}" dt="2026-06-11T15:15:21.884" v="72"/>
        <pc:sldMkLst>
          <pc:docMk/>
          <pc:sldMk cId="496100999" sldId="309"/>
        </pc:sldMkLst>
        <pc:picChg chg="add mod">
          <ac:chgData name="Erica Recktenwald" userId="S::er778326@ucf.edu::985716bf-8f0f-42eb-9d11-07138d18d755" providerId="AD" clId="Web-{9CD53125-4B6B-3357-F2B6-427569D29D9C}" dt="2026-06-11T15:15:21.884" v="72"/>
          <ac:picMkLst>
            <pc:docMk/>
            <pc:sldMk cId="496100999" sldId="309"/>
            <ac:picMk id="2" creationId="{485D69F1-E3AA-FF92-8E7B-456DCD5859D2}"/>
          </ac:picMkLst>
        </pc:picChg>
      </pc:sldChg>
      <pc:sldChg chg="del">
        <pc:chgData name="Erica Recktenwald" userId="S::er778326@ucf.edu::985716bf-8f0f-42eb-9d11-07138d18d755" providerId="AD" clId="Web-{9CD53125-4B6B-3357-F2B6-427569D29D9C}" dt="2026-06-11T15:11:19.703" v="12"/>
        <pc:sldMkLst>
          <pc:docMk/>
          <pc:sldMk cId="3874248154" sldId="309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6"/>
        <pc:sldMkLst>
          <pc:docMk/>
          <pc:sldMk cId="332337803" sldId="310"/>
        </pc:sldMkLst>
      </pc:sldChg>
      <pc:sldChg chg="addSp modSp add replId">
        <pc:chgData name="Erica Recktenwald" userId="S::er778326@ucf.edu::985716bf-8f0f-42eb-9d11-07138d18d755" providerId="AD" clId="Web-{9CD53125-4B6B-3357-F2B6-427569D29D9C}" dt="2026-06-11T15:15:18.634" v="71"/>
        <pc:sldMkLst>
          <pc:docMk/>
          <pc:sldMk cId="1162355393" sldId="310"/>
        </pc:sldMkLst>
        <pc:picChg chg="add mod">
          <ac:chgData name="Erica Recktenwald" userId="S::er778326@ucf.edu::985716bf-8f0f-42eb-9d11-07138d18d755" providerId="AD" clId="Web-{9CD53125-4B6B-3357-F2B6-427569D29D9C}" dt="2026-06-11T15:15:18.634" v="71"/>
          <ac:picMkLst>
            <pc:docMk/>
            <pc:sldMk cId="1162355393" sldId="310"/>
            <ac:picMk id="2" creationId="{4E58E265-A7CE-87C3-4904-E656E770C012}"/>
          </ac:picMkLst>
        </pc:picChg>
      </pc:sldChg>
      <pc:sldChg chg="del">
        <pc:chgData name="Erica Recktenwald" userId="S::er778326@ucf.edu::985716bf-8f0f-42eb-9d11-07138d18d755" providerId="AD" clId="Web-{9CD53125-4B6B-3357-F2B6-427569D29D9C}" dt="2026-06-11T15:11:19.688" v="7"/>
        <pc:sldMkLst>
          <pc:docMk/>
          <pc:sldMk cId="1241214194" sldId="311"/>
        </pc:sldMkLst>
      </pc:sldChg>
      <pc:sldChg chg="addSp delSp modSp add replId">
        <pc:chgData name="Erica Recktenwald" userId="S::er778326@ucf.edu::985716bf-8f0f-42eb-9d11-07138d18d755" providerId="AD" clId="Web-{9CD53125-4B6B-3357-F2B6-427569D29D9C}" dt="2026-06-11T15:15:44.198" v="77"/>
        <pc:sldMkLst>
          <pc:docMk/>
          <pc:sldMk cId="2260525735" sldId="311"/>
        </pc:sldMkLst>
        <pc:picChg chg="del">
          <ac:chgData name="Erica Recktenwald" userId="S::er778326@ucf.edu::985716bf-8f0f-42eb-9d11-07138d18d755" providerId="AD" clId="Web-{9CD53125-4B6B-3357-F2B6-427569D29D9C}" dt="2026-06-11T15:15:32.307" v="75"/>
          <ac:picMkLst>
            <pc:docMk/>
            <pc:sldMk cId="2260525735" sldId="311"/>
            <ac:picMk id="2" creationId="{67A55A67-5B52-FEEF-4136-404C32829A6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44.198" v="77"/>
          <ac:picMkLst>
            <pc:docMk/>
            <pc:sldMk cId="2260525735" sldId="311"/>
            <ac:picMk id="3" creationId="{CEAAFC1A-2B74-8C2B-DC4D-5F8E58058A40}"/>
          </ac:picMkLst>
        </pc:picChg>
      </pc:sldChg>
      <pc:sldChg chg="addSp delSp modSp add replId">
        <pc:chgData name="Erica Recktenwald" userId="S::er778326@ucf.edu::985716bf-8f0f-42eb-9d11-07138d18d755" providerId="AD" clId="Web-{9CD53125-4B6B-3357-F2B6-427569D29D9C}" dt="2026-06-11T15:15:50.104" v="78"/>
        <pc:sldMkLst>
          <pc:docMk/>
          <pc:sldMk cId="1031474728" sldId="312"/>
        </pc:sldMkLst>
        <pc:picChg chg="del">
          <ac:chgData name="Erica Recktenwald" userId="S::er778326@ucf.edu::985716bf-8f0f-42eb-9d11-07138d18d755" providerId="AD" clId="Web-{9CD53125-4B6B-3357-F2B6-427569D29D9C}" dt="2026-06-11T15:15:34.260" v="76"/>
          <ac:picMkLst>
            <pc:docMk/>
            <pc:sldMk cId="1031474728" sldId="312"/>
            <ac:picMk id="2" creationId="{5D6979CF-DBF6-F725-FFB3-C2768E4EA905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50.104" v="78"/>
          <ac:picMkLst>
            <pc:docMk/>
            <pc:sldMk cId="1031474728" sldId="312"/>
            <ac:picMk id="3" creationId="{B6DD943D-F3AD-06AF-FF78-E2B62C21A694}"/>
          </ac:picMkLst>
        </pc:picChg>
      </pc:sldChg>
    </pc:docChg>
  </pc:docChgLst>
  <pc:docChgLst>
    <pc:chgData name="Erica Recktenwald" userId="S::er778326@ucf.edu::985716bf-8f0f-42eb-9d11-07138d18d755" providerId="AD" clId="Web-{58726EF9-59AA-783B-FA21-7E91D9120911}"/>
    <pc:docChg chg="addSld delSld modSld sldOrd">
      <pc:chgData name="Erica Recktenwald" userId="S::er778326@ucf.edu::985716bf-8f0f-42eb-9d11-07138d18d755" providerId="AD" clId="Web-{58726EF9-59AA-783B-FA21-7E91D9120911}" dt="2026-06-09T20:34:43.202" v="351"/>
      <pc:docMkLst>
        <pc:docMk/>
      </pc:docMkLst>
      <pc:sldChg chg="addSp delSp modSp add replId">
        <pc:chgData name="Erica Recktenwald" userId="S::er778326@ucf.edu::985716bf-8f0f-42eb-9d11-07138d18d755" providerId="AD" clId="Web-{58726EF9-59AA-783B-FA21-7E91D9120911}" dt="2026-06-09T18:52:07.009" v="9"/>
        <pc:sldMkLst>
          <pc:docMk/>
          <pc:sldMk cId="4111336775" sldId="25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3.603" v="11"/>
        <pc:sldMkLst>
          <pc:docMk/>
          <pc:sldMk cId="2337169826" sldId="260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5.931" v="12"/>
        <pc:sldMkLst>
          <pc:docMk/>
          <pc:sldMk cId="752441942" sldId="262"/>
        </pc:sldMkLst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29:24.308" v="309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58726EF9-59AA-783B-FA21-7E91D9120911}" dt="2026-06-09T20:24:49.382" v="266" actId="1076"/>
          <ac:spMkLst>
            <pc:docMk/>
            <pc:sldMk cId="2516815523" sldId="267"/>
            <ac:spMk id="2" creationId="{49B0BB20-BE3C-8A63-9200-6019D53E0600}"/>
          </ac:spMkLst>
        </pc:spChg>
        <pc:spChg chg="add mod ord">
          <ac:chgData name="Erica Recktenwald" userId="S::er778326@ucf.edu::985716bf-8f0f-42eb-9d11-07138d18d755" providerId="AD" clId="Web-{58726EF9-59AA-783B-FA21-7E91D9120911}" dt="2026-06-09T20:29:05.198" v="306"/>
          <ac:spMkLst>
            <pc:docMk/>
            <pc:sldMk cId="2516815523" sldId="267"/>
            <ac:spMk id="13" creationId="{9A026E5B-9037-87D4-17A4-52DD07D44C28}"/>
          </ac:spMkLst>
        </pc:spChg>
        <pc:picChg chg="add mod ord modCrop">
          <ac:chgData name="Erica Recktenwald" userId="S::er778326@ucf.edu::985716bf-8f0f-42eb-9d11-07138d18d755" providerId="AD" clId="Web-{58726EF9-59AA-783B-FA21-7E91D9120911}" dt="2026-06-09T20:29:24.308" v="309"/>
          <ac:picMkLst>
            <pc:docMk/>
            <pc:sldMk cId="2516815523" sldId="267"/>
            <ac:picMk id="7" creationId="{2AE2EB98-90AB-CA91-2EBB-19815AEC1ED8}"/>
          </ac:picMkLst>
        </pc:picChg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31:31.419" v="321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58726EF9-59AA-783B-FA21-7E91D9120911}" dt="2026-06-09T20:31:31.419" v="321" actId="1076"/>
          <ac:spMkLst>
            <pc:docMk/>
            <pc:sldMk cId="3371414069" sldId="269"/>
            <ac:spMk id="2" creationId="{C043A2B3-FE10-17A2-50E7-4B78509E492C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8"/>
          <ac:spMkLst>
            <pc:docMk/>
            <pc:sldMk cId="3371414069" sldId="269"/>
            <ac:spMk id="8" creationId="{A9996F6F-8168-D341-C4AE-6ACC24716993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9"/>
          <ac:spMkLst>
            <pc:docMk/>
            <pc:sldMk cId="3371414069" sldId="269"/>
            <ac:spMk id="10" creationId="{69D39675-E8C8-E93F-262A-CFA40FCD719C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3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58726EF9-59AA-783B-FA21-7E91D9120911}" dt="2026-06-09T20:11:44.169" v="17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2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58726EF9-59AA-783B-FA21-7E91D9120911}" dt="2026-06-09T20:11:39.685" v="169" actId="1076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 new">
        <pc:chgData name="Erica Recktenwald" userId="S::er778326@ucf.edu::985716bf-8f0f-42eb-9d11-07138d18d755" providerId="AD" clId="Web-{58726EF9-59AA-783B-FA21-7E91D9120911}" dt="2026-06-09T20:32:24.997" v="325"/>
        <pc:sldMkLst>
          <pc:docMk/>
          <pc:sldMk cId="170817877" sldId="272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2:46.466" v="330"/>
        <pc:sldMkLst>
          <pc:docMk/>
          <pc:sldMk cId="2916058188" sldId="273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3:02.920" v="333"/>
        <pc:sldMkLst>
          <pc:docMk/>
          <pc:sldMk cId="256874216" sldId="274"/>
        </pc:sldMkLst>
      </pc:sldChg>
      <pc:sldChg chg="addSp modSp new">
        <pc:chgData name="Erica Recktenwald" userId="S::er778326@ucf.edu::985716bf-8f0f-42eb-9d11-07138d18d755" providerId="AD" clId="Web-{58726EF9-59AA-783B-FA21-7E91D9120911}" dt="2026-06-09T20:34:12.342" v="344"/>
        <pc:sldMkLst>
          <pc:docMk/>
          <pc:sldMk cId="1021730227" sldId="27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4:16.186" v="345"/>
        <pc:sldMkLst>
          <pc:docMk/>
          <pc:sldMk cId="2304929149" sldId="281"/>
        </pc:sldMkLst>
      </pc:sldChg>
    </pc:docChg>
  </pc:docChgLst>
  <pc:docChgLst>
    <pc:chgData name="Erica Recktenwald" userId="S::er778326@ucf.edu::985716bf-8f0f-42eb-9d11-07138d18d755" providerId="AD" clId="Web-{FB5F4789-3638-A8C2-270A-7A3F969875AB}"/>
    <pc:docChg chg="modSld">
      <pc:chgData name="Erica Recktenwald" userId="S::er778326@ucf.edu::985716bf-8f0f-42eb-9d11-07138d18d755" providerId="AD" clId="Web-{FB5F4789-3638-A8C2-270A-7A3F969875AB}" dt="2026-06-10T18:50:40.279" v="42"/>
      <pc:docMkLst>
        <pc:docMk/>
      </pc:docMkLst>
      <pc:sldChg chg="delSp">
        <pc:chgData name="Erica Recktenwald" userId="S::er778326@ucf.edu::985716bf-8f0f-42eb-9d11-07138d18d755" providerId="AD" clId="Web-{FB5F4789-3638-A8C2-270A-7A3F969875AB}" dt="2026-06-10T18:47:09.930" v="1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FB5F4789-3638-A8C2-270A-7A3F969875AB}" dt="2026-06-10T18:47:09.930" v="11"/>
          <ac:picMkLst>
            <pc:docMk/>
            <pc:sldMk cId="4111336775" sldId="258"/>
            <ac:picMk id="3" creationId="{6EFF1CAD-792F-DAC0-B2D4-68351C89182E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1.430" v="1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FB5F4789-3638-A8C2-270A-7A3F969875AB}" dt="2026-06-10T18:47:11.430" v="12"/>
          <ac:picMkLst>
            <pc:docMk/>
            <pc:sldMk cId="2337169826" sldId="260"/>
            <ac:picMk id="2" creationId="{ADC2FA63-6A70-E727-3170-D0B002CCCF4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2.820" v="1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FB5F4789-3638-A8C2-270A-7A3F969875AB}" dt="2026-06-10T18:47:12.820" v="13"/>
          <ac:picMkLst>
            <pc:docMk/>
            <pc:sldMk cId="752441942" sldId="262"/>
            <ac:picMk id="2" creationId="{D3C790D8-D374-54CB-CCD4-6CF1E6F0A6F7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46:25.272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FB5F4789-3638-A8C2-270A-7A3F969875AB}" dt="2026-06-10T18:46:25.272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05.258" v="10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FB5F4789-3638-A8C2-270A-7A3F969875AB}" dt="2026-06-10T18:47:05.258" v="10" actId="20577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45.087" v="20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FB5F4789-3638-A8C2-270A-7A3F969875AB}" dt="2026-06-10T18:47:45.087" v="2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9:47.590" v="29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FB5F4789-3638-A8C2-270A-7A3F969875AB}" dt="2026-06-10T18:49:47.590" v="29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53.978" v="21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FB5F4789-3638-A8C2-270A-7A3F969875AB}" dt="2026-06-10T18:47:53.978" v="21"/>
          <ac:picMkLst>
            <pc:docMk/>
            <pc:sldMk cId="170817877" sldId="272"/>
            <ac:picMk id="3" creationId="{F71BC80A-7E05-3844-5E60-BD75603D5F9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5.415" v="22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FB5F4789-3638-A8C2-270A-7A3F969875AB}" dt="2026-06-10T18:47:55.415" v="22"/>
          <ac:picMkLst>
            <pc:docMk/>
            <pc:sldMk cId="2916058188" sldId="273"/>
            <ac:picMk id="2" creationId="{9E35D4BE-3536-78F7-B103-D8BB63822B36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6.775" v="23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FB5F4789-3638-A8C2-270A-7A3F969875AB}" dt="2026-06-10T18:47:56.775" v="23"/>
          <ac:picMkLst>
            <pc:docMk/>
            <pc:sldMk cId="256874216" sldId="274"/>
            <ac:picMk id="2" creationId="{94404CAC-BA3D-B29F-1FE6-421B63E722E7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8:01.228" v="25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FB5F4789-3638-A8C2-270A-7A3F969875AB}" dt="2026-06-10T18:48:01.228" v="25"/>
          <ac:picMkLst>
            <pc:docMk/>
            <pc:sldMk cId="3750920841" sldId="275"/>
            <ac:picMk id="2" creationId="{9E611502-272C-DC72-6234-D2D8ED82202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8.384" v="24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FB5F4789-3638-A8C2-270A-7A3F969875AB}" dt="2026-06-10T18:47:58.384" v="24"/>
          <ac:picMkLst>
            <pc:docMk/>
            <pc:sldMk cId="1552043980" sldId="276"/>
            <ac:picMk id="2" creationId="{E11BB433-1A1A-C3AE-1878-63C3FDA9E620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07.825" v="30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FB5F4789-3638-A8C2-270A-7A3F969875AB}" dt="2026-06-10T18:50:07.825" v="30"/>
          <ac:picMkLst>
            <pc:docMk/>
            <pc:sldMk cId="1021730227" sldId="278"/>
            <ac:picMk id="2" creationId="{859848EF-77DB-C314-8184-DFB58953DFA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0.341" v="31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FB5F4789-3638-A8C2-270A-7A3F969875AB}" dt="2026-06-10T18:50:10.341" v="31"/>
          <ac:picMkLst>
            <pc:docMk/>
            <pc:sldMk cId="2304929149" sldId="281"/>
            <ac:picMk id="2" creationId="{61A3D942-5BF4-CFA7-B7ED-E99A31E10C55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435" v="32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FB5F4789-3638-A8C2-270A-7A3F969875AB}" dt="2026-06-10T18:50:15.435" v="32"/>
          <ac:picMkLst>
            <pc:docMk/>
            <pc:sldMk cId="3590664858" sldId="282"/>
            <ac:picMk id="3" creationId="{6E75AA21-8521-2BB7-5160-1E122C976A6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825" v="33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FB5F4789-3638-A8C2-270A-7A3F969875AB}" dt="2026-06-10T18:50:15.825" v="33"/>
          <ac:picMkLst>
            <pc:docMk/>
            <pc:sldMk cId="2098360129" sldId="283"/>
            <ac:picMk id="3" creationId="{56B0C768-B22F-580B-4F61-653C81FC24A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4.670" v="38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FB5F4789-3638-A8C2-270A-7A3F969875AB}" dt="2026-06-10T18:50:34.670" v="38"/>
          <ac:picMkLst>
            <pc:docMk/>
            <pc:sldMk cId="2567299767" sldId="285"/>
            <ac:picMk id="3" creationId="{1BB3E797-8AA6-1C0A-995D-EEA86DAF339B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5.826" v="39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FB5F4789-3638-A8C2-270A-7A3F969875AB}" dt="2026-06-10T18:50:35.826" v="39"/>
          <ac:picMkLst>
            <pc:docMk/>
            <pc:sldMk cId="1589081291" sldId="286"/>
            <ac:picMk id="3" creationId="{A9678D14-4F51-881C-83A0-CBE0187037E2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7.420" v="40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FB5F4789-3638-A8C2-270A-7A3F969875AB}" dt="2026-06-10T18:50:37.420" v="40"/>
          <ac:picMkLst>
            <pc:docMk/>
            <pc:sldMk cId="3230879835" sldId="287"/>
            <ac:picMk id="3" creationId="{2D314F29-A851-5BD1-37F2-26A9486F835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8.717" v="41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FB5F4789-3638-A8C2-270A-7A3F969875AB}" dt="2026-06-10T18:50:38.717" v="41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50:30.404" v="37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FB5F4789-3638-A8C2-270A-7A3F969875AB}" dt="2026-06-10T18:50:30.404" v="37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14.258" v="1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FB5F4789-3638-A8C2-270A-7A3F969875AB}" dt="2026-06-10T18:47:14.258" v="14"/>
          <ac:picMkLst>
            <pc:docMk/>
            <pc:sldMk cId="1824853442" sldId="290"/>
            <ac:picMk id="2" creationId="{28044DB4-6255-55A8-9C91-88ABB75B7CD9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40.279" v="42"/>
        <pc:sldMkLst>
          <pc:docMk/>
          <pc:sldMk cId="2198178949" sldId="291"/>
        </pc:sldMkLst>
        <pc:picChg chg="del">
          <ac:chgData name="Erica Recktenwald" userId="S::er778326@ucf.edu::985716bf-8f0f-42eb-9d11-07138d18d755" providerId="AD" clId="Web-{FB5F4789-3638-A8C2-270A-7A3F969875AB}" dt="2026-06-10T18:50:40.279" v="42"/>
          <ac:picMkLst>
            <pc:docMk/>
            <pc:sldMk cId="2198178949" sldId="291"/>
            <ac:picMk id="2" creationId="{94E3C119-15E9-42F6-170A-C7EB828D6AA5}"/>
          </ac:picMkLst>
        </pc:picChg>
      </pc:sldChg>
    </pc:docChg>
  </pc:docChgLst>
  <pc:docChgLst>
    <pc:chgData name="Erica Recktenwald" userId="S::er778326@ucf.edu::985716bf-8f0f-42eb-9d11-07138d18d755" providerId="AD" clId="Web-{2986ECD4-B4ED-402D-791D-8E492EBC3E3E}"/>
    <pc:docChg chg="addSld delSld modSld sldOrd">
      <pc:chgData name="Erica Recktenwald" userId="S::er778326@ucf.edu::985716bf-8f0f-42eb-9d11-07138d18d755" providerId="AD" clId="Web-{2986ECD4-B4ED-402D-791D-8E492EBC3E3E}" dt="2026-06-11T15:06:02.353" v="110"/>
      <pc:docMkLst>
        <pc:docMk/>
      </pc:docMkLst>
      <pc:sldChg chg="addSp delSp modSp">
        <pc:chgData name="Erica Recktenwald" userId="S::er778326@ucf.edu::985716bf-8f0f-42eb-9d11-07138d18d755" providerId="AD" clId="Web-{2986ECD4-B4ED-402D-791D-8E492EBC3E3E}" dt="2026-06-11T15:02:14.164" v="7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2986ECD4-B4ED-402D-791D-8E492EBC3E3E}" dt="2026-06-11T15:02:14.164" v="73"/>
          <ac:picMkLst>
            <pc:docMk/>
            <pc:sldMk cId="1824853442" sldId="290"/>
            <ac:picMk id="2" creationId="{B0521347-E9DE-F7E0-CE90-2EFD670CD7D3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6:55.538" v="17"/>
          <ac:picMkLst>
            <pc:docMk/>
            <pc:sldMk cId="1824853442" sldId="290"/>
            <ac:picMk id="3" creationId="{ED195D8E-1EF1-EEF2-ABD4-4F54737F5286}"/>
          </ac:picMkLst>
        </pc:picChg>
      </pc:sldChg>
      <pc:sldChg chg="addSp delSp modSp">
        <pc:chgData name="Erica Recktenwald" userId="S::er778326@ucf.edu::985716bf-8f0f-42eb-9d11-07138d18d755" providerId="AD" clId="Web-{2986ECD4-B4ED-402D-791D-8E492EBC3E3E}" dt="2026-06-11T15:03:52.962" v="90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2986ECD4-B4ED-402D-791D-8E492EBC3E3E}" dt="2026-06-11T14:57:02.475" v="22"/>
          <ac:picMkLst>
            <pc:docMk/>
            <pc:sldMk cId="3710225147" sldId="294"/>
            <ac:picMk id="2" creationId="{D7BF0E39-ECDF-A189-E2D8-BD9ED1890D16}"/>
          </ac:picMkLst>
        </pc:picChg>
        <pc:picChg chg="add mod">
          <ac:chgData name="Erica Recktenwald" userId="S::er778326@ucf.edu::985716bf-8f0f-42eb-9d11-07138d18d755" providerId="AD" clId="Web-{2986ECD4-B4ED-402D-791D-8E492EBC3E3E}" dt="2026-06-11T15:03:52.962" v="90"/>
          <ac:picMkLst>
            <pc:docMk/>
            <pc:sldMk cId="3710225147" sldId="294"/>
            <ac:picMk id="3" creationId="{927776E8-B171-2162-DD48-1A1EE3FE68F1}"/>
          </ac:picMkLst>
        </pc:picChg>
      </pc:sldChg>
      <pc:sldChg chg="modSp add ord replId">
        <pc:chgData name="Erica Recktenwald" userId="S::er778326@ucf.edu::985716bf-8f0f-42eb-9d11-07138d18d755" providerId="AD" clId="Web-{2986ECD4-B4ED-402D-791D-8E492EBC3E3E}" dt="2026-06-11T14:58:20.241" v="49" actId="20577"/>
        <pc:sldMkLst>
          <pc:docMk/>
          <pc:sldMk cId="3989687017" sldId="295"/>
        </pc:sldMkLst>
        <pc:spChg chg="mod">
          <ac:chgData name="Erica Recktenwald" userId="S::er778326@ucf.edu::985716bf-8f0f-42eb-9d11-07138d18d755" providerId="AD" clId="Web-{2986ECD4-B4ED-402D-791D-8E492EBC3E3E}" dt="2026-06-11T14:58:20.241" v="49" actId="20577"/>
          <ac:spMkLst>
            <pc:docMk/>
            <pc:sldMk cId="3989687017" sldId="295"/>
            <ac:spMk id="2" creationId="{C71C4E9F-44D5-5B2C-7F5E-1CB4A24D70C0}"/>
          </ac:spMkLst>
        </pc:spChg>
      </pc:sldChg>
      <pc:sldChg chg="addSp modSp add ord replId">
        <pc:chgData name="Erica Recktenwald" userId="S::er778326@ucf.edu::985716bf-8f0f-42eb-9d11-07138d18d755" providerId="AD" clId="Web-{2986ECD4-B4ED-402D-791D-8E492EBC3E3E}" dt="2026-06-11T15:05:02.384" v="102"/>
        <pc:sldMkLst>
          <pc:docMk/>
          <pc:sldMk cId="2946150385" sldId="296"/>
        </pc:sldMkLst>
        <pc:picChg chg="add mod">
          <ac:chgData name="Erica Recktenwald" userId="S::er778326@ucf.edu::985716bf-8f0f-42eb-9d11-07138d18d755" providerId="AD" clId="Web-{2986ECD4-B4ED-402D-791D-8E492EBC3E3E}" dt="2026-06-11T15:05:02.384" v="102"/>
          <ac:picMkLst>
            <pc:docMk/>
            <pc:sldMk cId="2946150385" sldId="296"/>
            <ac:picMk id="2" creationId="{A22AABAF-BD59-8F80-DA8B-CE97DC48E770}"/>
          </ac:picMkLst>
        </pc:picChg>
      </pc:sldChg>
      <pc:sldChg chg="addSp modSp add ord replId">
        <pc:chgData name="Erica Recktenwald" userId="S::er778326@ucf.edu::985716bf-8f0f-42eb-9d11-07138d18d755" providerId="AD" clId="Web-{2986ECD4-B4ED-402D-791D-8E492EBC3E3E}" dt="2026-06-11T15:04:45.556" v="100"/>
        <pc:sldMkLst>
          <pc:docMk/>
          <pc:sldMk cId="1685112647" sldId="297"/>
        </pc:sldMkLst>
        <pc:picChg chg="add mod">
          <ac:chgData name="Erica Recktenwald" userId="S::er778326@ucf.edu::985716bf-8f0f-42eb-9d11-07138d18d755" providerId="AD" clId="Web-{2986ECD4-B4ED-402D-791D-8E492EBC3E3E}" dt="2026-06-11T15:04:45.556" v="100"/>
          <ac:picMkLst>
            <pc:docMk/>
            <pc:sldMk cId="1685112647" sldId="297"/>
            <ac:picMk id="2" creationId="{08F72DD3-EC00-A489-E5CB-1751E10CF656}"/>
          </ac:picMkLst>
        </pc:picChg>
      </pc:sldChg>
      <pc:sldChg chg="addSp modSp add ord replId">
        <pc:chgData name="Erica Recktenwald" userId="S::er778326@ucf.edu::985716bf-8f0f-42eb-9d11-07138d18d755" providerId="AD" clId="Web-{2986ECD4-B4ED-402D-791D-8E492EBC3E3E}" dt="2026-06-11T15:04:35.821" v="99"/>
        <pc:sldMkLst>
          <pc:docMk/>
          <pc:sldMk cId="2072967401" sldId="298"/>
        </pc:sldMkLst>
        <pc:picChg chg="add mod">
          <ac:chgData name="Erica Recktenwald" userId="S::er778326@ucf.edu::985716bf-8f0f-42eb-9d11-07138d18d755" providerId="AD" clId="Web-{2986ECD4-B4ED-402D-791D-8E492EBC3E3E}" dt="2026-06-11T15:04:35.821" v="99"/>
          <ac:picMkLst>
            <pc:docMk/>
            <pc:sldMk cId="2072967401" sldId="298"/>
            <ac:picMk id="2" creationId="{F5D60131-0DD5-61AD-F877-AE118A9F2072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51.056" v="108"/>
        <pc:sldMkLst>
          <pc:docMk/>
          <pc:sldMk cId="4158605625" sldId="299"/>
        </pc:sldMkLst>
        <pc:picChg chg="add mod">
          <ac:chgData name="Erica Recktenwald" userId="S::er778326@ucf.edu::985716bf-8f0f-42eb-9d11-07138d18d755" providerId="AD" clId="Web-{2986ECD4-B4ED-402D-791D-8E492EBC3E3E}" dt="2026-06-11T15:05:51.056" v="108"/>
          <ac:picMkLst>
            <pc:docMk/>
            <pc:sldMk cId="4158605625" sldId="299"/>
            <ac:picMk id="2" creationId="{A589EB5D-EFFC-B7AE-EBA9-1D0D907E4DCF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45.728" v="107"/>
        <pc:sldMkLst>
          <pc:docMk/>
          <pc:sldMk cId="4142580408" sldId="300"/>
        </pc:sldMkLst>
        <pc:picChg chg="add mod">
          <ac:chgData name="Erica Recktenwald" userId="S::er778326@ucf.edu::985716bf-8f0f-42eb-9d11-07138d18d755" providerId="AD" clId="Web-{2986ECD4-B4ED-402D-791D-8E492EBC3E3E}" dt="2026-06-11T15:05:45.728" v="107"/>
          <ac:picMkLst>
            <pc:docMk/>
            <pc:sldMk cId="4142580408" sldId="300"/>
            <ac:picMk id="2" creationId="{0B03C766-D833-7784-9649-865EAB1B4667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40.837" v="106"/>
        <pc:sldMkLst>
          <pc:docMk/>
          <pc:sldMk cId="1033389943" sldId="301"/>
        </pc:sldMkLst>
        <pc:picChg chg="add mod">
          <ac:chgData name="Erica Recktenwald" userId="S::er778326@ucf.edu::985716bf-8f0f-42eb-9d11-07138d18d755" providerId="AD" clId="Web-{2986ECD4-B4ED-402D-791D-8E492EBC3E3E}" dt="2026-06-11T15:05:40.837" v="106"/>
          <ac:picMkLst>
            <pc:docMk/>
            <pc:sldMk cId="1033389943" sldId="301"/>
            <ac:picMk id="2" creationId="{CC9DF0EF-3AD1-03C8-0B56-D3C510B919E7}"/>
          </ac:picMkLst>
        </pc:picChg>
      </pc:sldChg>
      <pc:sldChg chg="modSp add replId">
        <pc:chgData name="Erica Recktenwald" userId="S::er778326@ucf.edu::985716bf-8f0f-42eb-9d11-07138d18d755" providerId="AD" clId="Web-{2986ECD4-B4ED-402D-791D-8E492EBC3E3E}" dt="2026-06-11T14:58:53.195" v="65" actId="20577"/>
        <pc:sldMkLst>
          <pc:docMk/>
          <pc:sldMk cId="1688532949" sldId="302"/>
        </pc:sldMkLst>
        <pc:spChg chg="mod">
          <ac:chgData name="Erica Recktenwald" userId="S::er778326@ucf.edu::985716bf-8f0f-42eb-9d11-07138d18d755" providerId="AD" clId="Web-{2986ECD4-B4ED-402D-791D-8E492EBC3E3E}" dt="2026-06-11T14:58:53.195" v="65" actId="20577"/>
          <ac:spMkLst>
            <pc:docMk/>
            <pc:sldMk cId="1688532949" sldId="302"/>
            <ac:spMk id="2" creationId="{7ED0577F-4B13-4D35-8906-D79529526138}"/>
          </ac:spMkLst>
        </pc:spChg>
      </pc:sldChg>
      <pc:sldChg chg="add del replId">
        <pc:chgData name="Erica Recktenwald" userId="S::er778326@ucf.edu::985716bf-8f0f-42eb-9d11-07138d18d755" providerId="AD" clId="Web-{2986ECD4-B4ED-402D-791D-8E492EBC3E3E}" dt="2026-06-11T15:02:28.492" v="74"/>
        <pc:sldMkLst>
          <pc:docMk/>
          <pc:sldMk cId="2184679353" sldId="303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3:36.305" v="89"/>
        <pc:sldMkLst>
          <pc:docMk/>
          <pc:sldMk cId="4223626245" sldId="303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3:33.446" v="88"/>
        <pc:sldMkLst>
          <pc:docMk/>
          <pc:sldMk cId="755790693" sldId="304"/>
        </pc:sldMkLst>
        <pc:picChg chg="add mod">
          <ac:chgData name="Erica Recktenwald" userId="S::er778326@ucf.edu::985716bf-8f0f-42eb-9d11-07138d18d755" providerId="AD" clId="Web-{2986ECD4-B4ED-402D-791D-8E492EBC3E3E}" dt="2026-06-11T15:03:33.446" v="88"/>
          <ac:picMkLst>
            <pc:docMk/>
            <pc:sldMk cId="755790693" sldId="304"/>
            <ac:picMk id="2" creationId="{5851CC2D-5997-1DBA-B15D-F3B78CA82C89}"/>
          </ac:picMkLst>
        </pc:picChg>
      </pc:sldChg>
      <pc:sldChg chg="add del replId">
        <pc:chgData name="Erica Recktenwald" userId="S::er778326@ucf.edu::985716bf-8f0f-42eb-9d11-07138d18d755" providerId="AD" clId="Web-{2986ECD4-B4ED-402D-791D-8E492EBC3E3E}" dt="2026-06-11T15:02:28.492" v="75"/>
        <pc:sldMkLst>
          <pc:docMk/>
          <pc:sldMk cId="2751098977" sldId="304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2:28.492" v="76"/>
        <pc:sldMkLst>
          <pc:docMk/>
          <pc:sldMk cId="599477081" sldId="305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3:28.133" v="87"/>
        <pc:sldMkLst>
          <pc:docMk/>
          <pc:sldMk cId="2643718657" sldId="305"/>
        </pc:sldMkLst>
        <pc:picChg chg="add mod">
          <ac:chgData name="Erica Recktenwald" userId="S::er778326@ucf.edu::985716bf-8f0f-42eb-9d11-07138d18d755" providerId="AD" clId="Web-{2986ECD4-B4ED-402D-791D-8E492EBC3E3E}" dt="2026-06-11T15:03:28.133" v="87"/>
          <ac:picMkLst>
            <pc:docMk/>
            <pc:sldMk cId="2643718657" sldId="305"/>
            <ac:picMk id="2" creationId="{FD842632-F2B5-D066-0003-E48F7723BD3E}"/>
          </ac:picMkLst>
        </pc:picChg>
      </pc:sldChg>
      <pc:sldChg chg="add del replId">
        <pc:chgData name="Erica Recktenwald" userId="S::er778326@ucf.edu::985716bf-8f0f-42eb-9d11-07138d18d755" providerId="AD" clId="Web-{2986ECD4-B4ED-402D-791D-8E492EBC3E3E}" dt="2026-06-11T15:02:28.508" v="77"/>
        <pc:sldMkLst>
          <pc:docMk/>
          <pc:sldMk cId="1132459652" sldId="306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4:29.056" v="98"/>
        <pc:sldMkLst>
          <pc:docMk/>
          <pc:sldMk cId="1550745944" sldId="306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4:23.290" v="97"/>
        <pc:sldMkLst>
          <pc:docMk/>
          <pc:sldMk cId="3113246447" sldId="307"/>
        </pc:sldMkLst>
        <pc:picChg chg="add mod">
          <ac:chgData name="Erica Recktenwald" userId="S::er778326@ucf.edu::985716bf-8f0f-42eb-9d11-07138d18d755" providerId="AD" clId="Web-{2986ECD4-B4ED-402D-791D-8E492EBC3E3E}" dt="2026-06-11T15:04:23.290" v="97"/>
          <ac:picMkLst>
            <pc:docMk/>
            <pc:sldMk cId="3113246447" sldId="307"/>
            <ac:picMk id="2" creationId="{EA94AF84-F3BF-09F4-A4FD-1DF880D905D4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4:14.399" v="96"/>
        <pc:sldMkLst>
          <pc:docMk/>
          <pc:sldMk cId="1945885498" sldId="308"/>
        </pc:sldMkLst>
        <pc:picChg chg="add mod">
          <ac:chgData name="Erica Recktenwald" userId="S::er778326@ucf.edu::985716bf-8f0f-42eb-9d11-07138d18d755" providerId="AD" clId="Web-{2986ECD4-B4ED-402D-791D-8E492EBC3E3E}" dt="2026-06-11T15:04:14.399" v="96"/>
          <ac:picMkLst>
            <pc:docMk/>
            <pc:sldMk cId="1945885498" sldId="308"/>
            <ac:picMk id="2" creationId="{07B060A0-4AE1-1FCC-AF8A-DD70C3047DBD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17.353" v="103"/>
        <pc:sldMkLst>
          <pc:docMk/>
          <pc:sldMk cId="3874248154" sldId="309"/>
        </pc:sldMkLst>
        <pc:picChg chg="add mod">
          <ac:chgData name="Erica Recktenwald" userId="S::er778326@ucf.edu::985716bf-8f0f-42eb-9d11-07138d18d755" providerId="AD" clId="Web-{2986ECD4-B4ED-402D-791D-8E492EBC3E3E}" dt="2026-06-11T15:05:17.353" v="103"/>
          <ac:picMkLst>
            <pc:docMk/>
            <pc:sldMk cId="3874248154" sldId="309"/>
            <ac:picMk id="2" creationId="{9285BC48-8D22-2A41-1F75-7085EDB8BE35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6:02.353" v="110"/>
        <pc:sldMkLst>
          <pc:docMk/>
          <pc:sldMk cId="332337803" sldId="310"/>
        </pc:sldMkLst>
        <pc:picChg chg="add mod">
          <ac:chgData name="Erica Recktenwald" userId="S::er778326@ucf.edu::985716bf-8f0f-42eb-9d11-07138d18d755" providerId="AD" clId="Web-{2986ECD4-B4ED-402D-791D-8E492EBC3E3E}" dt="2026-06-11T15:06:02.353" v="110"/>
          <ac:picMkLst>
            <pc:docMk/>
            <pc:sldMk cId="332337803" sldId="310"/>
            <ac:picMk id="2" creationId="{32CD5D4E-B547-C027-F907-32C73458EB83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56.618" v="109"/>
        <pc:sldMkLst>
          <pc:docMk/>
          <pc:sldMk cId="1241214194" sldId="311"/>
        </pc:sldMkLst>
        <pc:picChg chg="add mod">
          <ac:chgData name="Erica Recktenwald" userId="S::er778326@ucf.edu::985716bf-8f0f-42eb-9d11-07138d18d755" providerId="AD" clId="Web-{2986ECD4-B4ED-402D-791D-8E492EBC3E3E}" dt="2026-06-11T15:05:56.618" v="109"/>
          <ac:picMkLst>
            <pc:docMk/>
            <pc:sldMk cId="1241214194" sldId="311"/>
            <ac:picMk id="2" creationId="{690D5EF7-30E2-5322-D7D5-DC5DEE341317}"/>
          </ac:picMkLst>
        </pc:picChg>
      </pc:sldChg>
    </pc:docChg>
  </pc:docChgLst>
  <pc:docChgLst>
    <pc:chgData name="Erica Recktenwald" userId="S::er778326@ucf.edu::985716bf-8f0f-42eb-9d11-07138d18d755" providerId="AD" clId="Web-{30518F47-31A0-342E-1C32-00FC13B9855C}"/>
    <pc:docChg chg="delSld modSld">
      <pc:chgData name="Erica Recktenwald" userId="S::er778326@ucf.edu::985716bf-8f0f-42eb-9d11-07138d18d755" providerId="AD" clId="Web-{30518F47-31A0-342E-1C32-00FC13B9855C}" dt="2026-06-11T14:51:44.428" v="72"/>
      <pc:docMkLst>
        <pc:docMk/>
      </pc:docMkLst>
      <pc:sldChg chg="addSp delSp modSp">
        <pc:chgData name="Erica Recktenwald" userId="S::er778326@ucf.edu::985716bf-8f0f-42eb-9d11-07138d18d755" providerId="AD" clId="Web-{30518F47-31A0-342E-1C32-00FC13B9855C}" dt="2026-06-11T14:49:56.194" v="5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30518F47-31A0-342E-1C32-00FC13B9855C}" dt="2026-06-11T14:45:46.099" v="15"/>
          <ac:picMkLst>
            <pc:docMk/>
            <pc:sldMk cId="4111336775" sldId="258"/>
            <ac:picMk id="2" creationId="{1F3A8F10-5374-1588-A561-23F792680831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49:56.194" v="51"/>
          <ac:picMkLst>
            <pc:docMk/>
            <pc:sldMk cId="4111336775" sldId="258"/>
            <ac:picMk id="3" creationId="{D2D9A179-FA28-7981-5E2F-AEA9BDC4F2DE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06.334" v="5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30518F47-31A0-342E-1C32-00FC13B9855C}" dt="2026-06-11T14:45:47.646" v="16"/>
          <ac:picMkLst>
            <pc:docMk/>
            <pc:sldMk cId="2337169826" sldId="260"/>
            <ac:picMk id="2" creationId="{5E037A1B-7569-C389-1370-1796783DC40B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06.334" v="52"/>
          <ac:picMkLst>
            <pc:docMk/>
            <pc:sldMk cId="2337169826" sldId="260"/>
            <ac:picMk id="3" creationId="{E8E71099-3329-0863-4337-64AF31915BC0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15.381" v="5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30518F47-31A0-342E-1C32-00FC13B9855C}" dt="2026-06-11T14:45:48.771" v="17"/>
          <ac:picMkLst>
            <pc:docMk/>
            <pc:sldMk cId="752441942" sldId="262"/>
            <ac:picMk id="2" creationId="{4B354424-02B2-D18B-DFAE-16A1603E7A6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15.381" v="53"/>
          <ac:picMkLst>
            <pc:docMk/>
            <pc:sldMk cId="752441942" sldId="262"/>
            <ac:picMk id="3" creationId="{9CA94449-A171-DC48-D094-5C71AC9C1306}"/>
          </ac:picMkLst>
        </pc:picChg>
      </pc:sldChg>
      <pc:sldChg chg="modSp">
        <pc:chgData name="Erica Recktenwald" userId="S::er778326@ucf.edu::985716bf-8f0f-42eb-9d11-07138d18d755" providerId="AD" clId="Web-{30518F47-31A0-342E-1C32-00FC13B9855C}" dt="2026-06-11T14:40:35.145" v="3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30518F47-31A0-342E-1C32-00FC13B9855C}" dt="2026-06-11T14:40:35.145" v="3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6:56.490" v="42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30518F47-31A0-342E-1C32-00FC13B9855C}" dt="2026-06-11T14:46:56.490" v="42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30518F47-31A0-342E-1C32-00FC13B9855C}" dt="2026-06-11T14:40:45.692" v="10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7:20.552" v="47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30518F47-31A0-342E-1C32-00FC13B9855C}" dt="2026-06-11T14:47:20.552" v="47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30518F47-31A0-342E-1C32-00FC13B9855C}" dt="2026-06-11T14:40:56.410" v="12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7:40.178" v="50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30518F47-31A0-342E-1C32-00FC13B9855C}" dt="2026-06-11T14:47:40.178" v="50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30518F47-31A0-342E-1C32-00FC13B9855C}" dt="2026-06-11T14:45:42.599" v="14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30518F47-31A0-342E-1C32-00FC13B9855C}" dt="2026-06-11T14:50:46.131" v="60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30518F47-31A0-342E-1C32-00FC13B9855C}" dt="2026-06-11T14:46:00.615" v="24"/>
          <ac:picMkLst>
            <pc:docMk/>
            <pc:sldMk cId="170817877" sldId="272"/>
            <ac:picMk id="2" creationId="{1A993A2D-B63D-8CCD-93AD-7D4FB39B45B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46.131" v="60"/>
          <ac:picMkLst>
            <pc:docMk/>
            <pc:sldMk cId="170817877" sldId="272"/>
            <ac:picMk id="3" creationId="{783CD725-8F71-5F8A-7AAB-7161D45C458C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56.756" v="61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30518F47-31A0-342E-1C32-00FC13B9855C}" dt="2026-06-11T14:46:01.412" v="25"/>
          <ac:picMkLst>
            <pc:docMk/>
            <pc:sldMk cId="2916058188" sldId="273"/>
            <ac:picMk id="2" creationId="{9882F65B-409B-6D32-96D2-FF934F6DDB82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56.756" v="61"/>
          <ac:picMkLst>
            <pc:docMk/>
            <pc:sldMk cId="2916058188" sldId="273"/>
            <ac:picMk id="3" creationId="{AE46C3B0-7B53-D3B3-A7CF-0268C21CF5A3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07.225" v="62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30518F47-31A0-342E-1C32-00FC13B9855C}" dt="2026-06-11T14:46:02.958" v="26"/>
          <ac:picMkLst>
            <pc:docMk/>
            <pc:sldMk cId="256874216" sldId="274"/>
            <ac:picMk id="2" creationId="{DD3595D3-236B-51A3-63A7-0B2D343015F5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07.225" v="62"/>
          <ac:picMkLst>
            <pc:docMk/>
            <pc:sldMk cId="256874216" sldId="274"/>
            <ac:picMk id="3" creationId="{E9833659-3B9A-AEFA-F280-8A194BA23964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6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30518F47-31A0-342E-1C32-00FC13B9855C}" dt="2026-06-11T14:46:17.865" v="28"/>
          <ac:picMkLst>
            <pc:docMk/>
            <pc:sldMk cId="3750920841" sldId="275"/>
            <ac:picMk id="2" creationId="{A13E66A2-4C74-0448-242D-D59966B2B1D5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13.850" v="63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30518F47-31A0-342E-1C32-00FC13B9855C}" dt="2026-06-11T14:46:05.505" v="27"/>
          <ac:picMkLst>
            <pc:docMk/>
            <pc:sldMk cId="1552043980" sldId="276"/>
            <ac:picMk id="2" creationId="{33B9E3A2-DBCC-79A6-B6C4-74C06070070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13.850" v="63"/>
          <ac:picMkLst>
            <pc:docMk/>
            <pc:sldMk cId="1552043980" sldId="276"/>
            <ac:picMk id="3" creationId="{2271F380-E1A3-DE46-23BE-9A1A3A2BFE27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31.678" v="68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30518F47-31A0-342E-1C32-00FC13B9855C}" dt="2026-06-11T14:46:24.193" v="32"/>
          <ac:picMkLst>
            <pc:docMk/>
            <pc:sldMk cId="1021730227" sldId="278"/>
            <ac:picMk id="2" creationId="{E2BBB0B9-7B90-082E-EF1D-35B77A222397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31.678" v="68"/>
          <ac:picMkLst>
            <pc:docMk/>
            <pc:sldMk cId="1021730227" sldId="278"/>
            <ac:picMk id="3" creationId="{BA07A4AD-F3F4-7B59-C2C4-42C1AE4FF098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37.522" v="69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30518F47-31A0-342E-1C32-00FC13B9855C}" dt="2026-06-11T14:46:25.287" v="33"/>
          <ac:picMkLst>
            <pc:docMk/>
            <pc:sldMk cId="2304929149" sldId="281"/>
            <ac:picMk id="2" creationId="{50647AE8-2E8B-77C7-01AE-1227DB06D94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37.522" v="69"/>
          <ac:picMkLst>
            <pc:docMk/>
            <pc:sldMk cId="2304929149" sldId="281"/>
            <ac:picMk id="3" creationId="{081CBE24-9568-2233-1B0C-4E8263259F45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25.350" v="5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30518F47-31A0-342E-1C32-00FC13B9855C}" dt="2026-06-11T14:45:50.099" v="18"/>
          <ac:picMkLst>
            <pc:docMk/>
            <pc:sldMk cId="1824853442" sldId="290"/>
            <ac:picMk id="2" creationId="{EB9D0358-07DB-7E63-10D8-DDD22429BF50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25.350" v="54"/>
          <ac:picMkLst>
            <pc:docMk/>
            <pc:sldMk cId="1824853442" sldId="290"/>
            <ac:picMk id="3" creationId="{ED195D8E-1EF1-EEF2-ABD4-4F54737F528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9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30518F47-31A0-342E-1C32-00FC13B9855C}" dt="2026-06-11T14:45:51.396" v="19"/>
          <ac:picMkLst>
            <pc:docMk/>
            <pc:sldMk cId="3990149214" sldId="292"/>
            <ac:picMk id="2" creationId="{15583835-F5BA-9D09-B6DF-81E5C5B14FED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26.491" v="67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30518F47-31A0-342E-1C32-00FC13B9855C}" dt="2026-06-11T14:51:26.491" v="67"/>
          <ac:picMkLst>
            <pc:docMk/>
            <pc:sldMk cId="3710225147" sldId="294"/>
            <ac:picMk id="2" creationId="{D7BF0E39-ECDF-A189-E2D8-BD9ED1890D16}"/>
          </ac:picMkLst>
        </pc:picChg>
        <pc:picChg chg="del">
          <ac:chgData name="Erica Recktenwald" userId="S::er778326@ucf.edu::985716bf-8f0f-42eb-9d11-07138d18d755" providerId="AD" clId="Web-{30518F47-31A0-342E-1C32-00FC13B9855C}" dt="2026-06-11T14:46:23.005" v="31"/>
          <ac:picMkLst>
            <pc:docMk/>
            <pc:sldMk cId="3710225147" sldId="294"/>
            <ac:picMk id="3" creationId="{4052164E-FB6C-D045-435C-753BF1CBA39E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1"/>
        <pc:sldMkLst>
          <pc:docMk/>
          <pc:sldMk cId="4187916915" sldId="295"/>
        </pc:sldMkLst>
        <pc:picChg chg="del">
          <ac:chgData name="Erica Recktenwald" userId="S::er778326@ucf.edu::985716bf-8f0f-42eb-9d11-07138d18d755" providerId="AD" clId="Web-{30518F47-31A0-342E-1C32-00FC13B9855C}" dt="2026-06-11T14:46:27.568" v="35"/>
          <ac:picMkLst>
            <pc:docMk/>
            <pc:sldMk cId="4187916915" sldId="295"/>
            <ac:picMk id="3" creationId="{0C71E0F5-B35D-985B-1F4C-AF97193F5150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2"/>
        <pc:sldMkLst>
          <pc:docMk/>
          <pc:sldMk cId="330775809" sldId="296"/>
        </pc:sldMkLst>
        <pc:picChg chg="del">
          <ac:chgData name="Erica Recktenwald" userId="S::er778326@ucf.edu::985716bf-8f0f-42eb-9d11-07138d18d755" providerId="AD" clId="Web-{30518F47-31A0-342E-1C32-00FC13B9855C}" dt="2026-06-11T14:46:26.458" v="34"/>
          <ac:picMkLst>
            <pc:docMk/>
            <pc:sldMk cId="330775809" sldId="296"/>
            <ac:picMk id="3" creationId="{48F05257-9FB2-4E2D-19A0-5A075415A2D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5"/>
        <pc:sldMkLst>
          <pc:docMk/>
          <pc:sldMk cId="2993625096" sldId="297"/>
        </pc:sldMkLst>
        <pc:picChg chg="del">
          <ac:chgData name="Erica Recktenwald" userId="S::er778326@ucf.edu::985716bf-8f0f-42eb-9d11-07138d18d755" providerId="AD" clId="Web-{30518F47-31A0-342E-1C32-00FC13B9855C}" dt="2026-06-11T14:45:58.068" v="23"/>
          <ac:picMkLst>
            <pc:docMk/>
            <pc:sldMk cId="2993625096" sldId="297"/>
            <ac:picMk id="3" creationId="{FE6EF340-77C8-7A84-57E8-F2A8D368150D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6"/>
        <pc:sldMkLst>
          <pc:docMk/>
          <pc:sldMk cId="2895055591" sldId="298"/>
        </pc:sldMkLst>
        <pc:picChg chg="del">
          <ac:chgData name="Erica Recktenwald" userId="S::er778326@ucf.edu::985716bf-8f0f-42eb-9d11-07138d18d755" providerId="AD" clId="Web-{30518F47-31A0-342E-1C32-00FC13B9855C}" dt="2026-06-11T14:45:55.880" v="22"/>
          <ac:picMkLst>
            <pc:docMk/>
            <pc:sldMk cId="2895055591" sldId="298"/>
            <ac:picMk id="3" creationId="{445569AD-C190-15CE-23A8-AED10F27F0DD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7"/>
        <pc:sldMkLst>
          <pc:docMk/>
          <pc:sldMk cId="765042827" sldId="299"/>
        </pc:sldMkLst>
        <pc:picChg chg="del">
          <ac:chgData name="Erica Recktenwald" userId="S::er778326@ucf.edu::985716bf-8f0f-42eb-9d11-07138d18d755" providerId="AD" clId="Web-{30518F47-31A0-342E-1C32-00FC13B9855C}" dt="2026-06-11T14:45:54.818" v="21"/>
          <ac:picMkLst>
            <pc:docMk/>
            <pc:sldMk cId="765042827" sldId="299"/>
            <ac:picMk id="3" creationId="{2C7E6149-CD8B-92A5-9EDF-8B0542DE8F91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8"/>
        <pc:sldMkLst>
          <pc:docMk/>
          <pc:sldMk cId="3346304122" sldId="300"/>
        </pc:sldMkLst>
        <pc:picChg chg="del">
          <ac:chgData name="Erica Recktenwald" userId="S::er778326@ucf.edu::985716bf-8f0f-42eb-9d11-07138d18d755" providerId="AD" clId="Web-{30518F47-31A0-342E-1C32-00FC13B9855C}" dt="2026-06-11T14:45:53.693" v="20"/>
          <ac:picMkLst>
            <pc:docMk/>
            <pc:sldMk cId="3346304122" sldId="300"/>
            <ac:picMk id="3" creationId="{A1920858-007C-07A1-83B8-1832EB2FBD64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5"/>
        <pc:sldMkLst>
          <pc:docMk/>
          <pc:sldMk cId="4067827949" sldId="301"/>
        </pc:sldMkLst>
        <pc:picChg chg="del">
          <ac:chgData name="Erica Recktenwald" userId="S::er778326@ucf.edu::985716bf-8f0f-42eb-9d11-07138d18d755" providerId="AD" clId="Web-{30518F47-31A0-342E-1C32-00FC13B9855C}" dt="2026-06-11T14:46:19.240" v="29"/>
          <ac:picMkLst>
            <pc:docMk/>
            <pc:sldMk cId="4067827949" sldId="301"/>
            <ac:picMk id="3" creationId="{CBB3D167-E585-CAC0-EE53-A859ECE86D40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4"/>
        <pc:sldMkLst>
          <pc:docMk/>
          <pc:sldMk cId="4192327708" sldId="302"/>
        </pc:sldMkLst>
        <pc:picChg chg="del">
          <ac:chgData name="Erica Recktenwald" userId="S::er778326@ucf.edu::985716bf-8f0f-42eb-9d11-07138d18d755" providerId="AD" clId="Web-{30518F47-31A0-342E-1C32-00FC13B9855C}" dt="2026-06-11T14:46:20.240" v="30"/>
          <ac:picMkLst>
            <pc:docMk/>
            <pc:sldMk cId="4192327708" sldId="302"/>
            <ac:picMk id="2" creationId="{69F7B395-622D-C662-A663-1221C5FF5D5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0"/>
        <pc:sldMkLst>
          <pc:docMk/>
          <pc:sldMk cId="3051611466" sldId="303"/>
        </pc:sldMkLst>
        <pc:picChg chg="del">
          <ac:chgData name="Erica Recktenwald" userId="S::er778326@ucf.edu::985716bf-8f0f-42eb-9d11-07138d18d755" providerId="AD" clId="Web-{30518F47-31A0-342E-1C32-00FC13B9855C}" dt="2026-06-11T14:46:28.787" v="36"/>
          <ac:picMkLst>
            <pc:docMk/>
            <pc:sldMk cId="3051611466" sldId="303"/>
            <ac:picMk id="2" creationId="{09263D78-EF68-8630-6CB7-D93AC4A31771}"/>
          </ac:picMkLst>
        </pc:picChg>
      </pc:sldChg>
    </pc:docChg>
  </pc:docChgLst>
  <pc:docChgLst>
    <pc:chgData name="Erica Recktenwald" userId="S::er778326@ucf.edu::985716bf-8f0f-42eb-9d11-07138d18d755" providerId="AD" clId="Web-{E7F0D1FC-52CF-FB53-58DA-90E34410BC95}"/>
    <pc:docChg chg="addSld delSld modSld">
      <pc:chgData name="Erica Recktenwald" userId="S::er778326@ucf.edu::985716bf-8f0f-42eb-9d11-07138d18d755" providerId="AD" clId="Web-{E7F0D1FC-52CF-FB53-58DA-90E34410BC95}" dt="2026-06-10T20:45:34.360" v="69"/>
      <pc:docMkLst>
        <pc:docMk/>
      </pc:docMkLst>
      <pc:sldChg chg="addSp delSp modSp">
        <pc:chgData name="Erica Recktenwald" userId="S::er778326@ucf.edu::985716bf-8f0f-42eb-9d11-07138d18d755" providerId="AD" clId="Web-{E7F0D1FC-52CF-FB53-58DA-90E34410BC95}" dt="2026-06-10T20:39:38.295" v="50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E7F0D1FC-52CF-FB53-58DA-90E34410BC95}" dt="2026-06-10T20:36:20.262" v="25"/>
          <ac:picMkLst>
            <pc:docMk/>
            <pc:sldMk cId="4111336775" sldId="258"/>
            <ac:picMk id="2" creationId="{61300172-9654-FE34-1B87-A4B2FB3D29D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39:38.295" v="50"/>
          <ac:picMkLst>
            <pc:docMk/>
            <pc:sldMk cId="4111336775" sldId="258"/>
            <ac:picMk id="3" creationId="{050D9088-77F9-F63C-4A3D-146D5BD476FB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08.484" v="51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E7F0D1FC-52CF-FB53-58DA-90E34410BC95}" dt="2026-06-10T20:36:21.794" v="26"/>
          <ac:picMkLst>
            <pc:docMk/>
            <pc:sldMk cId="2337169826" sldId="260"/>
            <ac:picMk id="2" creationId="{BC7A5204-DF9A-A2DC-5405-3A68F4D0B01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08.484" v="51"/>
          <ac:picMkLst>
            <pc:docMk/>
            <pc:sldMk cId="2337169826" sldId="260"/>
            <ac:picMk id="3" creationId="{1AA4A9D8-362B-D1C1-80A7-2496EA81A9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14.875" v="52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E7F0D1FC-52CF-FB53-58DA-90E34410BC95}" dt="2026-06-10T20:36:23.122" v="27"/>
          <ac:picMkLst>
            <pc:docMk/>
            <pc:sldMk cId="752441942" sldId="262"/>
            <ac:picMk id="2" creationId="{B4D79759-5B65-03D1-8109-FFF618C63D0A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14.875" v="52"/>
          <ac:picMkLst>
            <pc:docMk/>
            <pc:sldMk cId="752441942" sldId="262"/>
            <ac:picMk id="3" creationId="{6E26576F-7A9C-1634-B473-CF01156DC0D8}"/>
          </ac:picMkLst>
        </pc:picChg>
      </pc:sldChg>
      <pc:sldChg chg="modSp">
        <pc:chgData name="Erica Recktenwald" userId="S::er778326@ucf.edu::985716bf-8f0f-42eb-9d11-07138d18d755" providerId="AD" clId="Web-{E7F0D1FC-52CF-FB53-58DA-90E34410BC95}" dt="2026-06-10T19:20:54.157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7F0D1FC-52CF-FB53-58DA-90E34410BC95}" dt="2026-06-10T19:20:54.157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17.184" v="24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7F0D1FC-52CF-FB53-58DA-90E34410BC95}" dt="2026-06-10T20:36:17.184" v="24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E7F0D1FC-52CF-FB53-58DA-90E34410BC95}" dt="2026-06-10T19:21:19.048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41.575" v="3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7F0D1FC-52CF-FB53-58DA-90E34410BC95}" dt="2026-06-10T20:36:41.575" v="3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E7F0D1FC-52CF-FB53-58DA-90E34410BC95}" dt="2026-06-10T19:21:25.080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7:10.638" v="44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7F0D1FC-52CF-FB53-58DA-90E34410BC95}" dt="2026-06-10T20:37:10.638" v="44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E7F0D1FC-52CF-FB53-58DA-90E34410BC95}" dt="2026-06-10T19:21:31.798" v="18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47.563" v="5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E7F0D1FC-52CF-FB53-58DA-90E34410BC95}" dt="2026-06-10T20:36:51.466" v="35"/>
          <ac:picMkLst>
            <pc:docMk/>
            <pc:sldMk cId="170817877" sldId="272"/>
            <ac:picMk id="2" creationId="{8982F42C-7B52-F311-3189-F817F351F40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47.563" v="55"/>
          <ac:picMkLst>
            <pc:docMk/>
            <pc:sldMk cId="170817877" sldId="272"/>
            <ac:picMk id="3" creationId="{C5F2A437-032B-AEC0-9DCB-597D21AF37A7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09.719" v="56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E7F0D1FC-52CF-FB53-58DA-90E34410BC95}" dt="2026-06-10T20:36:52.919" v="36"/>
          <ac:picMkLst>
            <pc:docMk/>
            <pc:sldMk cId="2916058188" sldId="273"/>
            <ac:picMk id="2" creationId="{A4A8E10D-83BB-CEFE-A80F-A26CE35E639D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09.719" v="56"/>
          <ac:picMkLst>
            <pc:docMk/>
            <pc:sldMk cId="2916058188" sldId="273"/>
            <ac:picMk id="3" creationId="{9D874FD7-8E46-7224-BA82-5BE5E6DC466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18.563" v="57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E7F0D1FC-52CF-FB53-58DA-90E34410BC95}" dt="2026-06-10T20:36:54.247" v="37"/>
          <ac:picMkLst>
            <pc:docMk/>
            <pc:sldMk cId="256874216" sldId="274"/>
            <ac:picMk id="2" creationId="{4A2134BD-44DB-65CA-05E0-0463D74B742C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18.563" v="57"/>
          <ac:picMkLst>
            <pc:docMk/>
            <pc:sldMk cId="256874216" sldId="274"/>
            <ac:picMk id="3" creationId="{1FA518D6-A6E0-712F-5CD0-C64E672E4A32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33.750" v="59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E7F0D1FC-52CF-FB53-58DA-90E34410BC95}" dt="2026-06-10T20:36:57.247" v="39"/>
          <ac:picMkLst>
            <pc:docMk/>
            <pc:sldMk cId="3750920841" sldId="275"/>
            <ac:picMk id="2" creationId="{E1866A1D-E159-D98B-56D3-C582D1098BD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33.750" v="59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26.282" v="58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E7F0D1FC-52CF-FB53-58DA-90E34410BC95}" dt="2026-06-10T20:36:55.763" v="38"/>
          <ac:picMkLst>
            <pc:docMk/>
            <pc:sldMk cId="1552043980" sldId="276"/>
            <ac:picMk id="2" creationId="{133495F1-D728-0639-6C8D-B1282B7A405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26.282" v="58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0.422" v="62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E7F0D1FC-52CF-FB53-58DA-90E34410BC95}" dt="2026-06-10T20:37:16.263" v="46"/>
          <ac:picMkLst>
            <pc:docMk/>
            <pc:sldMk cId="1021730227" sldId="278"/>
            <ac:picMk id="2" creationId="{2DEFB26D-19E1-0B89-ED3F-92B5D45C6E7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0.422" v="62"/>
          <ac:picMkLst>
            <pc:docMk/>
            <pc:sldMk cId="1021730227" sldId="278"/>
            <ac:picMk id="3" creationId="{42FF22F8-9751-325C-5883-1A9BEFE5F6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7.126" v="63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E7F0D1FC-52CF-FB53-58DA-90E34410BC95}" dt="2026-06-10T20:37:17.825" v="47"/>
          <ac:picMkLst>
            <pc:docMk/>
            <pc:sldMk cId="2304929149" sldId="281"/>
            <ac:picMk id="2" creationId="{D24A5C11-9673-226C-2F57-F6AEC3D83E94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7.126" v="63"/>
          <ac:picMkLst>
            <pc:docMk/>
            <pc:sldMk cId="2304929149" sldId="281"/>
            <ac:picMk id="3" creationId="{CF5C8284-54C2-B9E0-13FD-425A96FF1B6C}"/>
          </ac:picMkLst>
        </pc:picChg>
      </pc:sldChg>
      <pc:sldChg chg="del">
        <pc:chgData name="Erica Recktenwald" userId="S::er778326@ucf.edu::985716bf-8f0f-42eb-9d11-07138d18d755" providerId="AD" clId="Web-{E7F0D1FC-52CF-FB53-58DA-90E34410BC95}" dt="2026-06-10T20:37:27.029" v="49"/>
        <pc:sldMkLst>
          <pc:docMk/>
          <pc:sldMk cId="2567299767" sldId="285"/>
        </pc:sldMkLst>
      </pc:sldChg>
      <pc:sldChg chg="modSp del">
        <pc:chgData name="Erica Recktenwald" userId="S::er778326@ucf.edu::985716bf-8f0f-42eb-9d11-07138d18d755" providerId="AD" clId="Web-{E7F0D1FC-52CF-FB53-58DA-90E34410BC95}" dt="2026-06-10T20:37:26.122" v="48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E7F0D1FC-52CF-FB53-58DA-90E34410BC95}" dt="2026-06-10T19:21:38.455" v="20" actId="20577"/>
          <ac:spMkLst>
            <pc:docMk/>
            <pc:sldMk cId="1969956868" sldId="289"/>
            <ac:spMk id="3" creationId="{B51719D7-FBE2-49AF-3A72-8D3E5903C696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21.234" v="53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E7F0D1FC-52CF-FB53-58DA-90E34410BC95}" dt="2026-06-10T20:36:24.559" v="28"/>
          <ac:picMkLst>
            <pc:docMk/>
            <pc:sldMk cId="1824853442" sldId="290"/>
            <ac:picMk id="2" creationId="{BD5D8131-0B7F-7554-A7B9-6FBBAF60BF0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21.234" v="53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30.547" v="54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E7F0D1FC-52CF-FB53-58DA-90E34410BC95}" dt="2026-06-10T20:36:25.653" v="29"/>
          <ac:picMkLst>
            <pc:docMk/>
            <pc:sldMk cId="3990149214" sldId="292"/>
            <ac:picMk id="2" creationId="{CADC624D-806E-A8C1-8F65-1EE849FE814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30.547" v="54"/>
          <ac:picMkLst>
            <pc:docMk/>
            <pc:sldMk cId="3990149214" sldId="292"/>
            <ac:picMk id="3" creationId="{BCEADF67-1F2C-57EE-E8F0-CDE66C6499D8}"/>
          </ac:picMkLst>
        </pc:picChg>
      </pc:sldChg>
      <pc:sldChg chg="delSp del">
        <pc:chgData name="Erica Recktenwald" userId="S::er778326@ucf.edu::985716bf-8f0f-42eb-9d11-07138d18d755" providerId="AD" clId="Web-{E7F0D1FC-52CF-FB53-58DA-90E34410BC95}" dt="2026-06-10T20:44:42.813" v="60"/>
        <pc:sldMkLst>
          <pc:docMk/>
          <pc:sldMk cId="882812447" sldId="293"/>
        </pc:sldMkLst>
        <pc:picChg chg="del">
          <ac:chgData name="Erica Recktenwald" userId="S::er778326@ucf.edu::985716bf-8f0f-42eb-9d11-07138d18d755" providerId="AD" clId="Web-{E7F0D1FC-52CF-FB53-58DA-90E34410BC95}" dt="2026-06-10T20:36:58.732" v="40"/>
          <ac:picMkLst>
            <pc:docMk/>
            <pc:sldMk cId="882812447" sldId="293"/>
            <ac:picMk id="4" creationId="{0C2D1AB4-E6CD-4CE6-45CF-FD4306A6593F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53.016" v="61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E7F0D1FC-52CF-FB53-58DA-90E34410BC95}" dt="2026-06-10T20:44:53.016" v="61"/>
          <ac:picMkLst>
            <pc:docMk/>
            <pc:sldMk cId="3710225147" sldId="294"/>
            <ac:picMk id="2" creationId="{5E955853-AA4B-387F-3F21-F293D71A3CD0}"/>
          </ac:picMkLst>
        </pc:picChg>
        <pc:picChg chg="del">
          <ac:chgData name="Erica Recktenwald" userId="S::er778326@ucf.edu::985716bf-8f0f-42eb-9d11-07138d18d755" providerId="AD" clId="Web-{E7F0D1FC-52CF-FB53-58DA-90E34410BC95}" dt="2026-06-10T20:37:13.872" v="45"/>
          <ac:picMkLst>
            <pc:docMk/>
            <pc:sldMk cId="3710225147" sldId="294"/>
            <ac:picMk id="4" creationId="{A436E2F3-4D29-58E9-DE4F-5B32791B9EA6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34.360" v="69"/>
        <pc:sldMkLst>
          <pc:docMk/>
          <pc:sldMk cId="4187916915" sldId="295"/>
        </pc:sldMkLst>
        <pc:picChg chg="add mod">
          <ac:chgData name="Erica Recktenwald" userId="S::er778326@ucf.edu::985716bf-8f0f-42eb-9d11-07138d18d755" providerId="AD" clId="Web-{E7F0D1FC-52CF-FB53-58DA-90E34410BC95}" dt="2026-06-10T20:45:34.360" v="69"/>
          <ac:picMkLst>
            <pc:docMk/>
            <pc:sldMk cId="4187916915" sldId="295"/>
            <ac:picMk id="2" creationId="{F4876D6E-1154-922B-E72E-CB3348FEF054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8.188" v="67"/>
          <ac:picMkLst>
            <pc:docMk/>
            <pc:sldMk cId="4187916915" sldId="295"/>
            <ac:picMk id="3" creationId="{083F35E4-091D-0C92-9243-5EEBB7B603EF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28.048" v="68"/>
        <pc:sldMkLst>
          <pc:docMk/>
          <pc:sldMk cId="330775809" sldId="296"/>
        </pc:sldMkLst>
        <pc:picChg chg="add mod">
          <ac:chgData name="Erica Recktenwald" userId="S::er778326@ucf.edu::985716bf-8f0f-42eb-9d11-07138d18d755" providerId="AD" clId="Web-{E7F0D1FC-52CF-FB53-58DA-90E34410BC95}" dt="2026-06-10T20:45:28.048" v="68"/>
          <ac:picMkLst>
            <pc:docMk/>
            <pc:sldMk cId="330775809" sldId="296"/>
            <ac:picMk id="2" creationId="{8849CFF8-DBE2-8560-5543-C5F2B7898635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6.454" v="66"/>
          <ac:picMkLst>
            <pc:docMk/>
            <pc:sldMk cId="330775809" sldId="296"/>
            <ac:picMk id="3" creationId="{6D0D0519-25F8-67C4-9071-FB9B20E06083}"/>
          </ac:picMkLst>
        </pc:picChg>
      </pc:sldChg>
    </pc:docChg>
  </pc:docChgLst>
  <pc:docChgLst>
    <pc:chgData name="Erica Recktenwald" userId="S::er778326@ucf.edu::985716bf-8f0f-42eb-9d11-07138d18d755" providerId="AD" clId="Web-{066CAC85-1673-9AE8-042E-07607AC1231C}"/>
    <pc:docChg chg="delSld modSld">
      <pc:chgData name="Erica Recktenwald" userId="S::er778326@ucf.edu::985716bf-8f0f-42eb-9d11-07138d18d755" providerId="AD" clId="Web-{066CAC85-1673-9AE8-042E-07607AC1231C}" dt="2026-06-11T15:39:56.841" v="72"/>
      <pc:docMkLst>
        <pc:docMk/>
      </pc:docMkLst>
      <pc:sldChg chg="addSp delSp modSp">
        <pc:chgData name="Erica Recktenwald" userId="S::er778326@ucf.edu::985716bf-8f0f-42eb-9d11-07138d18d755" providerId="AD" clId="Web-{066CAC85-1673-9AE8-042E-07607AC1231C}" dt="2026-06-11T15:38:37.119" v="55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066CAC85-1673-9AE8-042E-07607AC1231C}" dt="2026-06-11T15:38:37.119" v="55"/>
          <ac:picMkLst>
            <pc:docMk/>
            <pc:sldMk cId="4111336775" sldId="258"/>
            <ac:picMk id="2" creationId="{F71D8FAB-A860-70A1-9BCE-531EE6D9365B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5:53.519" v="15"/>
          <ac:picMkLst>
            <pc:docMk/>
            <pc:sldMk cId="4111336775" sldId="258"/>
            <ac:picMk id="3" creationId="{25FDEA28-3BC2-4ABA-6909-8764779E89F2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8:41.854" v="56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066CAC85-1673-9AE8-042E-07607AC1231C}" dt="2026-06-11T15:38:41.854" v="56"/>
          <ac:picMkLst>
            <pc:docMk/>
            <pc:sldMk cId="2337169826" sldId="260"/>
            <ac:picMk id="2" creationId="{47BD44C8-56A9-0C14-08FF-56A763E80A0B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5:54.800" v="16"/>
          <ac:picMkLst>
            <pc:docMk/>
            <pc:sldMk cId="2337169826" sldId="260"/>
            <ac:picMk id="3" creationId="{8F62A90E-C450-4D66-12F6-1004B9A9254F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8:47.432" v="57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066CAC85-1673-9AE8-042E-07607AC1231C}" dt="2026-06-11T15:38:47.432" v="57"/>
          <ac:picMkLst>
            <pc:docMk/>
            <pc:sldMk cId="752441942" sldId="262"/>
            <ac:picMk id="2" creationId="{A0722A1B-0E3D-A027-3362-286585875650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5:56.081" v="17"/>
          <ac:picMkLst>
            <pc:docMk/>
            <pc:sldMk cId="752441942" sldId="262"/>
            <ac:picMk id="3" creationId="{E8C05BFE-195C-89A4-FD66-08A52E1B5584}"/>
          </ac:picMkLst>
        </pc:picChg>
      </pc:sldChg>
      <pc:sldChg chg="modSp">
        <pc:chgData name="Erica Recktenwald" userId="S::er778326@ucf.edu::985716bf-8f0f-42eb-9d11-07138d18d755" providerId="AD" clId="Web-{066CAC85-1673-9AE8-042E-07607AC1231C}" dt="2026-06-11T15:35:26.440" v="6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066CAC85-1673-9AE8-042E-07607AC1231C}" dt="2026-06-11T15:35:26.440" v="6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066CAC85-1673-9AE8-042E-07607AC1231C}" dt="2026-06-11T15:37:08.131" v="46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066CAC85-1673-9AE8-042E-07607AC1231C}" dt="2026-06-11T15:37:08.131" v="46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066CAC85-1673-9AE8-042E-07607AC1231C}" dt="2026-06-11T15:35:42.487" v="1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066CAC85-1673-9AE8-042E-07607AC1231C}" dt="2026-06-11T15:37:24.101" v="48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066CAC85-1673-9AE8-042E-07607AC1231C}" dt="2026-06-11T15:37:24.101" v="48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066CAC85-1673-9AE8-042E-07607AC1231C}" dt="2026-06-11T15:36:11.223" v="24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066CAC85-1673-9AE8-042E-07607AC1231C}" dt="2026-06-11T15:37:43.789" v="54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066CAC85-1673-9AE8-042E-07607AC1231C}" dt="2026-06-11T15:37:43.789" v="54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066CAC85-1673-9AE8-042E-07607AC1231C}" dt="2026-06-11T15:36:26.458" v="31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066CAC85-1673-9AE8-042E-07607AC1231C}" dt="2026-06-11T15:39:10.355" v="63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066CAC85-1673-9AE8-042E-07607AC1231C}" dt="2026-06-11T15:39:10.355" v="63"/>
          <ac:picMkLst>
            <pc:docMk/>
            <pc:sldMk cId="170817877" sldId="272"/>
            <ac:picMk id="2" creationId="{40ABEAB8-AB05-4998-87ED-79556DB0CEBD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14.754" v="25"/>
          <ac:picMkLst>
            <pc:docMk/>
            <pc:sldMk cId="170817877" sldId="272"/>
            <ac:picMk id="3" creationId="{E693A647-1C04-6CB6-C1B9-2F538A65BE36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16.714" v="64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066CAC85-1673-9AE8-042E-07607AC1231C}" dt="2026-06-11T15:39:16.714" v="64"/>
          <ac:picMkLst>
            <pc:docMk/>
            <pc:sldMk cId="2916058188" sldId="273"/>
            <ac:picMk id="2" creationId="{F4A58425-E455-FF57-26ED-8CBD0C81068F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16.082" v="26"/>
          <ac:picMkLst>
            <pc:docMk/>
            <pc:sldMk cId="2916058188" sldId="273"/>
            <ac:picMk id="3" creationId="{61ECFCB2-F354-CE4F-6DF6-351783E83FBA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32.746" v="65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066CAC85-1673-9AE8-042E-07607AC1231C}" dt="2026-06-11T15:39:32.746" v="65"/>
          <ac:picMkLst>
            <pc:docMk/>
            <pc:sldMk cId="256874216" sldId="274"/>
            <ac:picMk id="2" creationId="{807D37A4-02EA-59CE-C623-5CD24B9DF821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17.442" v="27"/>
          <ac:picMkLst>
            <pc:docMk/>
            <pc:sldMk cId="256874216" sldId="274"/>
            <ac:picMk id="3" creationId="{D5F2B2A6-E436-0076-CB05-E1D22926DE0B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38.747" v="66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066CAC85-1673-9AE8-042E-07607AC1231C}" dt="2026-06-11T15:36:19.614" v="28"/>
          <ac:picMkLst>
            <pc:docMk/>
            <pc:sldMk cId="1552043980" sldId="276"/>
            <ac:picMk id="3" creationId="{CEE3F39F-FB51-F511-389A-ACDE0DDCADE2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50.200" v="69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066CAC85-1673-9AE8-042E-07607AC1231C}" dt="2026-06-11T15:39:50.200" v="69"/>
          <ac:picMkLst>
            <pc:docMk/>
            <pc:sldMk cId="1021730227" sldId="278"/>
            <ac:picMk id="2" creationId="{172A04CC-75C4-D36B-3898-47E3CCDA8474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30.958" v="33"/>
          <ac:picMkLst>
            <pc:docMk/>
            <pc:sldMk cId="1021730227" sldId="278"/>
            <ac:picMk id="3" creationId="{6671785A-070B-DC00-71A7-7B12CA5DC3F3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53.903" v="70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066CAC85-1673-9AE8-042E-07607AC1231C}" dt="2026-06-11T15:39:53.903" v="70"/>
          <ac:picMkLst>
            <pc:docMk/>
            <pc:sldMk cId="2304929149" sldId="281"/>
            <ac:picMk id="2" creationId="{0A9D23B7-08BB-F124-820D-6F493E849575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32.145" v="34"/>
          <ac:picMkLst>
            <pc:docMk/>
            <pc:sldMk cId="2304929149" sldId="281"/>
            <ac:picMk id="3" creationId="{E76BC488-94E7-1E9A-2CD7-B653DFB63CB6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8:53.870" v="58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066CAC85-1673-9AE8-042E-07607AC1231C}" dt="2026-06-11T15:38:53.870" v="58"/>
          <ac:picMkLst>
            <pc:docMk/>
            <pc:sldMk cId="1824853442" sldId="290"/>
            <ac:picMk id="2" creationId="{BC226F50-E507-86B5-EFE0-449387135A20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5:57.410" v="18"/>
          <ac:picMkLst>
            <pc:docMk/>
            <pc:sldMk cId="1824853442" sldId="290"/>
            <ac:picMk id="3" creationId="{4C250612-ED0C-2B57-C52A-16836C83B552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44.465" v="68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066CAC85-1673-9AE8-042E-07607AC1231C}" dt="2026-06-11T15:36:29.661" v="32"/>
          <ac:picMkLst>
            <pc:docMk/>
            <pc:sldMk cId="3710225147" sldId="294"/>
            <ac:picMk id="2" creationId="{A8ECA95D-185B-8483-7B91-E27CDD5CA668}"/>
          </ac:picMkLst>
        </pc:picChg>
        <pc:picChg chg="add mod">
          <ac:chgData name="Erica Recktenwald" userId="S::er778326@ucf.edu::985716bf-8f0f-42eb-9d11-07138d18d755" providerId="AD" clId="Web-{066CAC85-1673-9AE8-042E-07607AC1231C}" dt="2026-06-11T15:39:44.465" v="68"/>
          <ac:picMkLst>
            <pc:docMk/>
            <pc:sldMk cId="3710225147" sldId="294"/>
            <ac:picMk id="3" creationId="{8B63A4F0-0A10-CE50-FA54-D9B866291B60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39.637" v="67"/>
        <pc:sldMkLst>
          <pc:docMk/>
          <pc:sldMk cId="2643718657" sldId="305"/>
        </pc:sldMkLst>
        <pc:picChg chg="del">
          <ac:chgData name="Erica Recktenwald" userId="S::er778326@ucf.edu::985716bf-8f0f-42eb-9d11-07138d18d755" providerId="AD" clId="Web-{066CAC85-1673-9AE8-042E-07607AC1231C}" dt="2026-06-11T15:36:20.707" v="29"/>
          <ac:picMkLst>
            <pc:docMk/>
            <pc:sldMk cId="2643718657" sldId="305"/>
            <ac:picMk id="3" creationId="{8FA6D440-369B-1D03-A737-6558882F26D0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56.841" v="72"/>
        <pc:sldMkLst>
          <pc:docMk/>
          <pc:sldMk cId="3113246447" sldId="307"/>
        </pc:sldMkLst>
        <pc:picChg chg="del">
          <ac:chgData name="Erica Recktenwald" userId="S::er778326@ucf.edu::985716bf-8f0f-42eb-9d11-07138d18d755" providerId="AD" clId="Web-{066CAC85-1673-9AE8-042E-07607AC1231C}" dt="2026-06-11T15:36:34.880" v="36"/>
          <ac:picMkLst>
            <pc:docMk/>
            <pc:sldMk cId="3113246447" sldId="307"/>
            <ac:picMk id="3" creationId="{5F96CF62-5137-59AF-3B39-6C6359CCEC80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55.950" v="71"/>
        <pc:sldMkLst>
          <pc:docMk/>
          <pc:sldMk cId="1945885498" sldId="308"/>
        </pc:sldMkLst>
        <pc:picChg chg="del">
          <ac:chgData name="Erica Recktenwald" userId="S::er778326@ucf.edu::985716bf-8f0f-42eb-9d11-07138d18d755" providerId="AD" clId="Web-{066CAC85-1673-9AE8-042E-07607AC1231C}" dt="2026-06-11T15:36:33.302" v="35"/>
          <ac:picMkLst>
            <pc:docMk/>
            <pc:sldMk cId="1945885498" sldId="308"/>
            <ac:picMk id="3" creationId="{3225ED7D-599F-C26F-083C-12CA3253A42C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02.511" v="61"/>
        <pc:sldMkLst>
          <pc:docMk/>
          <pc:sldMk cId="496100999" sldId="309"/>
        </pc:sldMkLst>
        <pc:picChg chg="del">
          <ac:chgData name="Erica Recktenwald" userId="S::er778326@ucf.edu::985716bf-8f0f-42eb-9d11-07138d18d755" providerId="AD" clId="Web-{066CAC85-1673-9AE8-042E-07607AC1231C}" dt="2026-06-11T15:36:01.785" v="20"/>
          <ac:picMkLst>
            <pc:docMk/>
            <pc:sldMk cId="496100999" sldId="309"/>
            <ac:picMk id="2" creationId="{485D69F1-E3AA-FF92-8E7B-456DCD5859D2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02.526" v="62"/>
        <pc:sldMkLst>
          <pc:docMk/>
          <pc:sldMk cId="1162355393" sldId="310"/>
        </pc:sldMkLst>
        <pc:picChg chg="del">
          <ac:chgData name="Erica Recktenwald" userId="S::er778326@ucf.edu::985716bf-8f0f-42eb-9d11-07138d18d755" providerId="AD" clId="Web-{066CAC85-1673-9AE8-042E-07607AC1231C}" dt="2026-06-11T15:36:00.035" v="19"/>
          <ac:picMkLst>
            <pc:docMk/>
            <pc:sldMk cId="1162355393" sldId="310"/>
            <ac:picMk id="2" creationId="{4E58E265-A7CE-87C3-4904-E656E770C012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02.511" v="60"/>
        <pc:sldMkLst>
          <pc:docMk/>
          <pc:sldMk cId="2260525735" sldId="311"/>
        </pc:sldMkLst>
        <pc:picChg chg="del">
          <ac:chgData name="Erica Recktenwald" userId="S::er778326@ucf.edu::985716bf-8f0f-42eb-9d11-07138d18d755" providerId="AD" clId="Web-{066CAC85-1673-9AE8-042E-07607AC1231C}" dt="2026-06-11T15:36:03.113" v="21"/>
          <ac:picMkLst>
            <pc:docMk/>
            <pc:sldMk cId="2260525735" sldId="311"/>
            <ac:picMk id="3" creationId="{CEAAFC1A-2B74-8C2B-DC4D-5F8E58058A40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02.511" v="59"/>
        <pc:sldMkLst>
          <pc:docMk/>
          <pc:sldMk cId="1031474728" sldId="312"/>
        </pc:sldMkLst>
        <pc:picChg chg="del">
          <ac:chgData name="Erica Recktenwald" userId="S::er778326@ucf.edu::985716bf-8f0f-42eb-9d11-07138d18d755" providerId="AD" clId="Web-{066CAC85-1673-9AE8-042E-07607AC1231C}" dt="2026-06-11T15:36:04.582" v="22"/>
          <ac:picMkLst>
            <pc:docMk/>
            <pc:sldMk cId="1031474728" sldId="312"/>
            <ac:picMk id="3" creationId="{B6DD943D-F3AD-06AF-FF78-E2B62C21A694}"/>
          </ac:picMkLst>
        </pc:picChg>
      </pc:sldChg>
    </pc:docChg>
  </pc:docChgLst>
  <pc:docChgLst>
    <pc:chgData name="Erica Recktenwald" userId="S::er778326@ucf.edu::985716bf-8f0f-42eb-9d11-07138d18d755" providerId="AD" clId="Web-{DC36990E-415C-05CB-7C05-82E399FE83AB}"/>
    <pc:docChg chg="addSld delSld modSld">
      <pc:chgData name="Erica Recktenwald" userId="S::er778326@ucf.edu::985716bf-8f0f-42eb-9d11-07138d18d755" providerId="AD" clId="Web-{DC36990E-415C-05CB-7C05-82E399FE83AB}" dt="2026-06-10T17:03:07.367" v="88"/>
      <pc:docMkLst>
        <pc:docMk/>
      </pc:docMkLst>
      <pc:sldChg chg="addSp delSp modSp">
        <pc:chgData name="Erica Recktenwald" userId="S::er778326@ucf.edu::985716bf-8f0f-42eb-9d11-07138d18d755" providerId="AD" clId="Web-{DC36990E-415C-05CB-7C05-82E399FE83AB}" dt="2026-06-10T16:55:14.456" v="38"/>
        <pc:sldMkLst>
          <pc:docMk/>
          <pc:sldMk cId="2838888359" sldId="257"/>
        </pc:sldMkLst>
        <pc:picChg chg="del">
          <ac:chgData name="Erica Recktenwald" userId="S::er778326@ucf.edu::985716bf-8f0f-42eb-9d11-07138d18d755" providerId="AD" clId="Web-{DC36990E-415C-05CB-7C05-82E399FE83AB}" dt="2026-06-10T16:45:58.124" v="18"/>
          <ac:picMkLst>
            <pc:docMk/>
            <pc:sldMk cId="2838888359" sldId="257"/>
            <ac:picMk id="2" creationId="{407FEF38-DFB3-DB3D-679C-B06710E2821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5:14.456" v="38"/>
          <ac:picMkLst>
            <pc:docMk/>
            <pc:sldMk cId="2838888359" sldId="257"/>
            <ac:picMk id="3" creationId="{444A044B-ADB9-F8E8-EFBB-0CDD5CF9FD1A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17.835" v="42"/>
        <pc:sldMkLst>
          <pc:docMk/>
          <pc:sldMk cId="2544447843" sldId="259"/>
        </pc:sldMkLst>
        <pc:picChg chg="del">
          <ac:chgData name="Erica Recktenwald" userId="S::er778326@ucf.edu::985716bf-8f0f-42eb-9d11-07138d18d755" providerId="AD" clId="Web-{DC36990E-415C-05CB-7C05-82E399FE83AB}" dt="2026-06-10T16:45:58.155" v="20"/>
          <ac:picMkLst>
            <pc:docMk/>
            <pc:sldMk cId="2544447843" sldId="259"/>
            <ac:picMk id="2" creationId="{8A1C648E-9DE8-B56E-67E4-F719EF01265D}"/>
          </ac:picMkLst>
        </pc:picChg>
        <pc:picChg chg="add del mod">
          <ac:chgData name="Erica Recktenwald" userId="S::er778326@ucf.edu::985716bf-8f0f-42eb-9d11-07138d18d755" providerId="AD" clId="Web-{DC36990E-415C-05CB-7C05-82E399FE83AB}" dt="2026-06-10T16:55:32.676" v="41"/>
          <ac:picMkLst>
            <pc:docMk/>
            <pc:sldMk cId="2544447843" sldId="259"/>
            <ac:picMk id="3" creationId="{4FF1D55E-CB78-3E5D-CFAE-C836B0B0459C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17.835" v="42"/>
          <ac:picMkLst>
            <pc:docMk/>
            <pc:sldMk cId="2544447843" sldId="259"/>
            <ac:picMk id="4" creationId="{7E536C42-861F-D71E-7947-B0CFB23D2B19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6"/>
        <pc:sldMkLst>
          <pc:docMk/>
          <pc:sldMk cId="890522698" sldId="261"/>
        </pc:sldMkLst>
        <pc:picChg chg="del">
          <ac:chgData name="Erica Recktenwald" userId="S::er778326@ucf.edu::985716bf-8f0f-42eb-9d11-07138d18d755" providerId="AD" clId="Web-{DC36990E-415C-05CB-7C05-82E399FE83AB}" dt="2026-06-10T16:45:58.218" v="23"/>
          <ac:picMkLst>
            <pc:docMk/>
            <pc:sldMk cId="890522698" sldId="261"/>
            <ac:picMk id="2" creationId="{D32041DB-2A72-91C9-4E1B-F9701D525442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5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DC36990E-415C-05CB-7C05-82E399FE83AB}" dt="2026-06-10T16:45:58.233" v="24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">
        <pc:chgData name="Erica Recktenwald" userId="S::er778326@ucf.edu::985716bf-8f0f-42eb-9d11-07138d18d755" providerId="AD" clId="Web-{DC36990E-415C-05CB-7C05-82E399FE83AB}" dt="2026-06-10T16:43:00.665" v="2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DC36990E-415C-05CB-7C05-82E399FE83AB}" dt="2026-06-10T16:43:00.665" v="2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3:49.575" v="37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DC36990E-415C-05CB-7C05-82E399FE83AB}" dt="2026-06-10T16:53:49.575" v="37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DC36990E-415C-05CB-7C05-82E399FE83AB}" dt="2026-06-10T16:43:04.540" v="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8:08.325" v="58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DC36990E-415C-05CB-7C05-82E399FE83AB}" dt="2026-06-10T16:58:08.325" v="58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DC36990E-415C-05CB-7C05-82E399FE83AB}" dt="2026-06-10T16:43:26.009" v="5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9:50.516" v="7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DC36990E-415C-05CB-7C05-82E399FE83AB}" dt="2026-06-10T16:59:50.516" v="70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DC36990E-415C-05CB-7C05-82E399FE83AB}" dt="2026-06-10T16:44:02.464" v="13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DC36990E-415C-05CB-7C05-82E399FE83AB}" dt="2026-06-10T16:59:17.531" v="63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DC36990E-415C-05CB-7C05-82E399FE83AB}" dt="2026-06-10T16:43:54.573" v="10"/>
          <ac:picMkLst>
            <pc:docMk/>
            <pc:sldMk cId="3750920841" sldId="275"/>
            <ac:picMk id="2" creationId="{7C1026B4-B944-861F-81C6-D98889ADBFC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17.531" v="63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8.780" v="6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DC36990E-415C-05CB-7C05-82E399FE83AB}" dt="2026-06-10T16:43:46.682" v="9"/>
          <ac:picMkLst>
            <pc:docMk/>
            <pc:sldMk cId="1552043980" sldId="276"/>
            <ac:picMk id="2" creationId="{89A617EF-9DCD-759D-5741-EC87A0FA0FC4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8.780" v="62"/>
          <ac:picMkLst>
            <pc:docMk/>
            <pc:sldMk cId="1552043980" sldId="276"/>
            <ac:picMk id="3" creationId="{808715BA-28A2-DB50-287D-EA6BB45600F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28.828" v="64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DC36990E-415C-05CB-7C05-82E399FE83AB}" dt="2026-06-10T16:43:54.604" v="11"/>
          <ac:picMkLst>
            <pc:docMk/>
            <pc:sldMk cId="850481698" sldId="277"/>
            <ac:picMk id="2" creationId="{6E9F012E-AF61-4B69-9093-342552DD87A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28.828" v="64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1:10.441" v="74"/>
        <pc:sldMkLst>
          <pc:docMk/>
          <pc:sldMk cId="714431175" sldId="279"/>
        </pc:sldMkLst>
        <pc:picChg chg="del">
          <ac:chgData name="Erica Recktenwald" userId="S::er778326@ucf.edu::985716bf-8f0f-42eb-9d11-07138d18d755" providerId="AD" clId="Web-{DC36990E-415C-05CB-7C05-82E399FE83AB}" dt="2026-06-10T16:45:40.576" v="17"/>
          <ac:picMkLst>
            <pc:docMk/>
            <pc:sldMk cId="714431175" sldId="279"/>
            <ac:picMk id="2" creationId="{C348D0D7-8594-2156-E777-89AB5604D68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1:10.441" v="74"/>
          <ac:picMkLst>
            <pc:docMk/>
            <pc:sldMk cId="714431175" sldId="279"/>
            <ac:picMk id="3" creationId="{5CF5FC2B-CB87-DBFC-F355-4700E13392F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57.003" v="73"/>
        <pc:sldMkLst>
          <pc:docMk/>
          <pc:sldMk cId="2589560943" sldId="280"/>
        </pc:sldMkLst>
        <pc:picChg chg="del">
          <ac:chgData name="Erica Recktenwald" userId="S::er778326@ucf.edu::985716bf-8f0f-42eb-9d11-07138d18d755" providerId="AD" clId="Web-{DC36990E-415C-05CB-7C05-82E399FE83AB}" dt="2026-06-10T16:45:36.076" v="16"/>
          <ac:picMkLst>
            <pc:docMk/>
            <pc:sldMk cId="2589560943" sldId="280"/>
            <ac:picMk id="2" creationId="{6C0E0C7A-8D15-7E34-B513-4107C32B360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57.003" v="73"/>
          <ac:picMkLst>
            <pc:docMk/>
            <pc:sldMk cId="2589560943" sldId="280"/>
            <ac:picMk id="3" creationId="{3733C552-4CBC-387A-5278-6E33FE86676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38.161" v="78"/>
        <pc:sldMkLst>
          <pc:docMk/>
          <pc:sldMk cId="3590664858" sldId="282"/>
        </pc:sldMkLst>
        <pc:picChg chg="add mod">
          <ac:chgData name="Erica Recktenwald" userId="S::er778326@ucf.edu::985716bf-8f0f-42eb-9d11-07138d18d755" providerId="AD" clId="Web-{DC36990E-415C-05CB-7C05-82E399FE83AB}" dt="2026-06-10T17:01:38.161" v="78"/>
          <ac:picMkLst>
            <pc:docMk/>
            <pc:sldMk cId="3590664858" sldId="282"/>
            <ac:picMk id="2" creationId="{D1963F18-B20E-4F7B-3D38-B27EC821A7D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46.786" v="79"/>
        <pc:sldMkLst>
          <pc:docMk/>
          <pc:sldMk cId="2098360129" sldId="283"/>
        </pc:sldMkLst>
        <pc:picChg chg="add mod">
          <ac:chgData name="Erica Recktenwald" userId="S::er778326@ucf.edu::985716bf-8f0f-42eb-9d11-07138d18d755" providerId="AD" clId="Web-{DC36990E-415C-05CB-7C05-82E399FE83AB}" dt="2026-06-10T17:01:46.786" v="79"/>
          <ac:picMkLst>
            <pc:docMk/>
            <pc:sldMk cId="2098360129" sldId="283"/>
            <ac:picMk id="2" creationId="{85EF9E4F-BEEB-7119-0BF4-2041D7BF835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14.943" v="80"/>
        <pc:sldMkLst>
          <pc:docMk/>
          <pc:sldMk cId="1048831601" sldId="284"/>
        </pc:sldMkLst>
        <pc:picChg chg="add mod">
          <ac:chgData name="Erica Recktenwald" userId="S::er778326@ucf.edu::985716bf-8f0f-42eb-9d11-07138d18d755" providerId="AD" clId="Web-{DC36990E-415C-05CB-7C05-82E399FE83AB}" dt="2026-06-10T17:02:14.943" v="80"/>
          <ac:picMkLst>
            <pc:docMk/>
            <pc:sldMk cId="1048831601" sldId="284"/>
            <ac:picMk id="2" creationId="{20B14AD2-EC88-2111-0C6C-241F857914A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28.600" v="82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DC36990E-415C-05CB-7C05-82E399FE83AB}" dt="2026-06-10T17:02:28.600" v="82"/>
          <ac:picMkLst>
            <pc:docMk/>
            <pc:sldMk cId="2567299767" sldId="285"/>
            <ac:picMk id="2" creationId="{4FA99EED-E3FE-79A0-CEFD-C143DCD46211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43.147" v="84"/>
        <pc:sldMkLst>
          <pc:docMk/>
          <pc:sldMk cId="1589081291" sldId="286"/>
        </pc:sldMkLst>
        <pc:picChg chg="add mod">
          <ac:chgData name="Erica Recktenwald" userId="S::er778326@ucf.edu::985716bf-8f0f-42eb-9d11-07138d18d755" providerId="AD" clId="Web-{DC36990E-415C-05CB-7C05-82E399FE83AB}" dt="2026-06-10T17:02:43.147" v="84"/>
          <ac:picMkLst>
            <pc:docMk/>
            <pc:sldMk cId="1589081291" sldId="286"/>
            <ac:picMk id="2" creationId="{588615AB-8503-7864-04BD-815CD9A90697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0.695" v="87"/>
        <pc:sldMkLst>
          <pc:docMk/>
          <pc:sldMk cId="3230879835" sldId="287"/>
        </pc:sldMkLst>
        <pc:picChg chg="add mod">
          <ac:chgData name="Erica Recktenwald" userId="S::er778326@ucf.edu::985716bf-8f0f-42eb-9d11-07138d18d755" providerId="AD" clId="Web-{DC36990E-415C-05CB-7C05-82E399FE83AB}" dt="2026-06-10T17:03:00.695" v="87"/>
          <ac:picMkLst>
            <pc:docMk/>
            <pc:sldMk cId="3230879835" sldId="287"/>
            <ac:picMk id="2" creationId="{E7271522-0209-313A-14C5-23AE201EB3F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7.367" v="88"/>
        <pc:sldMkLst>
          <pc:docMk/>
          <pc:sldMk cId="1466887565" sldId="288"/>
        </pc:sldMkLst>
        <pc:picChg chg="add mod">
          <ac:chgData name="Erica Recktenwald" userId="S::er778326@ucf.edu::985716bf-8f0f-42eb-9d11-07138d18d755" providerId="AD" clId="Web-{DC36990E-415C-05CB-7C05-82E399FE83AB}" dt="2026-06-10T17:03:07.367" v="88"/>
          <ac:picMkLst>
            <pc:docMk/>
            <pc:sldMk cId="1466887565" sldId="288"/>
            <ac:picMk id="2" creationId="{9B9A6962-631E-C008-BC9F-37D3FAF40736}"/>
          </ac:picMkLst>
        </pc:picChg>
      </pc:sldChg>
    </pc:docChg>
  </pc:docChgLst>
  <pc:docChgLst>
    <pc:chgData name="Erica Recktenwald" userId="S::er778326@ucf.edu::985716bf-8f0f-42eb-9d11-07138d18d755" providerId="AD" clId="Web-{B22E8EE6-BD47-00B1-E7BD-E1CF396CBC7C}"/>
    <pc:docChg chg="addSld modSld">
      <pc:chgData name="Erica Recktenwald" userId="S::er778326@ucf.edu::985716bf-8f0f-42eb-9d11-07138d18d755" providerId="AD" clId="Web-{B22E8EE6-BD47-00B1-E7BD-E1CF396CBC7C}" dt="2026-06-11T14:34:40.406" v="92"/>
      <pc:docMkLst>
        <pc:docMk/>
      </pc:docMkLst>
      <pc:sldChg chg="addSp delSp modSp">
        <pc:chgData name="Erica Recktenwald" userId="S::er778326@ucf.edu::985716bf-8f0f-42eb-9d11-07138d18d755" providerId="AD" clId="Web-{B22E8EE6-BD47-00B1-E7BD-E1CF396CBC7C}" dt="2026-06-11T14:33:27.125" v="78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B22E8EE6-BD47-00B1-E7BD-E1CF396CBC7C}" dt="2026-06-11T14:33:27.125" v="78"/>
          <ac:picMkLst>
            <pc:docMk/>
            <pc:sldMk cId="3750920841" sldId="275"/>
            <ac:picMk id="2" creationId="{A13E66A2-4C74-0448-242D-D59966B2B1D5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0.421" v="27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22.828" v="77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B22E8EE6-BD47-00B1-E7BD-E1CF396CBC7C}" dt="2026-06-11T14:33:22.828" v="77"/>
          <ac:picMkLst>
            <pc:docMk/>
            <pc:sldMk cId="1552043980" sldId="276"/>
            <ac:picMk id="2" creationId="{33B9E3A2-DBCC-79A6-B6C4-74C06070070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9.265" v="26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2:00.218" v="61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B22E8EE6-BD47-00B1-E7BD-E1CF396CBC7C}" dt="2026-06-11T14:32:00.218" v="61"/>
          <ac:picMkLst>
            <pc:docMk/>
            <pc:sldMk cId="3990149214" sldId="292"/>
            <ac:picMk id="2" creationId="{15583835-F5BA-9D09-B6DF-81E5C5B14FED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0.968" v="21"/>
          <ac:picMkLst>
            <pc:docMk/>
            <pc:sldMk cId="3990149214" sldId="292"/>
            <ac:picMk id="3" creationId="{BCEADF67-1F2C-57EE-E8F0-CDE66C6499D8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11.375" v="85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B22E8EE6-BD47-00B1-E7BD-E1CF396CBC7C}" dt="2026-06-11T14:21:12.827" v="28"/>
          <ac:picMkLst>
            <pc:docMk/>
            <pc:sldMk cId="3710225147" sldId="294"/>
            <ac:picMk id="2" creationId="{5E955853-AA4B-387F-3F21-F293D71A3CD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11.375" v="85"/>
          <ac:picMkLst>
            <pc:docMk/>
            <pc:sldMk cId="3710225147" sldId="294"/>
            <ac:picMk id="3" creationId="{4052164E-FB6C-D045-435C-753BF1CBA39E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32.719" v="89"/>
        <pc:sldMkLst>
          <pc:docMk/>
          <pc:sldMk cId="4187916915" sldId="295"/>
        </pc:sldMkLst>
        <pc:picChg chg="del">
          <ac:chgData name="Erica Recktenwald" userId="S::er778326@ucf.edu::985716bf-8f0f-42eb-9d11-07138d18d755" providerId="AD" clId="Web-{B22E8EE6-BD47-00B1-E7BD-E1CF396CBC7C}" dt="2026-06-11T14:21:18.046" v="32"/>
          <ac:picMkLst>
            <pc:docMk/>
            <pc:sldMk cId="4187916915" sldId="295"/>
            <ac:picMk id="2" creationId="{F4876D6E-1154-922B-E72E-CB3348FEF054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32.719" v="89"/>
          <ac:picMkLst>
            <pc:docMk/>
            <pc:sldMk cId="4187916915" sldId="295"/>
            <ac:picMk id="3" creationId="{0C71E0F5-B35D-985B-1F4C-AF97193F5150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27.890" v="88"/>
        <pc:sldMkLst>
          <pc:docMk/>
          <pc:sldMk cId="330775809" sldId="296"/>
        </pc:sldMkLst>
        <pc:picChg chg="del">
          <ac:chgData name="Erica Recktenwald" userId="S::er778326@ucf.edu::985716bf-8f0f-42eb-9d11-07138d18d755" providerId="AD" clId="Web-{B22E8EE6-BD47-00B1-E7BD-E1CF396CBC7C}" dt="2026-06-11T14:21:16.593" v="31"/>
          <ac:picMkLst>
            <pc:docMk/>
            <pc:sldMk cId="330775809" sldId="296"/>
            <ac:picMk id="2" creationId="{8849CFF8-DBE2-8560-5543-C5F2B789863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27.890" v="88"/>
          <ac:picMkLst>
            <pc:docMk/>
            <pc:sldMk cId="330775809" sldId="296"/>
            <ac:picMk id="3" creationId="{48F05257-9FB2-4E2D-19A0-5A075415A2D6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52.922" v="73"/>
        <pc:sldMkLst>
          <pc:docMk/>
          <pc:sldMk cId="2993625096" sldId="297"/>
        </pc:sldMkLst>
        <pc:picChg chg="del">
          <ac:chgData name="Erica Recktenwald" userId="S::er778326@ucf.edu::985716bf-8f0f-42eb-9d11-07138d18d755" providerId="AD" clId="Web-{B22E8EE6-BD47-00B1-E7BD-E1CF396CBC7C}" dt="2026-06-11T14:32:27.562" v="69"/>
          <ac:picMkLst>
            <pc:docMk/>
            <pc:sldMk cId="2993625096" sldId="297"/>
            <ac:picMk id="2" creationId="{5F918DF7-55FD-929C-AD82-F583FC1D323E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52.922" v="73"/>
          <ac:picMkLst>
            <pc:docMk/>
            <pc:sldMk cId="2993625096" sldId="297"/>
            <ac:picMk id="3" creationId="{FE6EF340-77C8-7A84-57E8-F2A8D368150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9.281" v="72"/>
        <pc:sldMkLst>
          <pc:docMk/>
          <pc:sldMk cId="2895055591" sldId="298"/>
        </pc:sldMkLst>
        <pc:picChg chg="del">
          <ac:chgData name="Erica Recktenwald" userId="S::er778326@ucf.edu::985716bf-8f0f-42eb-9d11-07138d18d755" providerId="AD" clId="Web-{B22E8EE6-BD47-00B1-E7BD-E1CF396CBC7C}" dt="2026-06-11T14:32:25.968" v="68"/>
          <ac:picMkLst>
            <pc:docMk/>
            <pc:sldMk cId="2895055591" sldId="298"/>
            <ac:picMk id="2" creationId="{EE137661-6B03-8590-3F9F-75A8B1BF8FD9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9.281" v="72"/>
          <ac:picMkLst>
            <pc:docMk/>
            <pc:sldMk cId="2895055591" sldId="298"/>
            <ac:picMk id="3" creationId="{445569AD-C190-15CE-23A8-AED10F27F0D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5.125" v="71"/>
        <pc:sldMkLst>
          <pc:docMk/>
          <pc:sldMk cId="765042827" sldId="299"/>
        </pc:sldMkLst>
        <pc:picChg chg="del">
          <ac:chgData name="Erica Recktenwald" userId="S::er778326@ucf.edu::985716bf-8f0f-42eb-9d11-07138d18d755" providerId="AD" clId="Web-{B22E8EE6-BD47-00B1-E7BD-E1CF396CBC7C}" dt="2026-06-11T14:32:23.703" v="67"/>
          <ac:picMkLst>
            <pc:docMk/>
            <pc:sldMk cId="765042827" sldId="299"/>
            <ac:picMk id="2" creationId="{675E90CC-A31E-E26A-5C54-D6D76448F3F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5.125" v="71"/>
          <ac:picMkLst>
            <pc:docMk/>
            <pc:sldMk cId="765042827" sldId="299"/>
            <ac:picMk id="3" creationId="{2C7E6149-CD8B-92A5-9EDF-8B0542DE8F91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34.593" v="70"/>
        <pc:sldMkLst>
          <pc:docMk/>
          <pc:sldMk cId="3346304122" sldId="300"/>
        </pc:sldMkLst>
        <pc:picChg chg="del">
          <ac:chgData name="Erica Recktenwald" userId="S::er778326@ucf.edu::985716bf-8f0f-42eb-9d11-07138d18d755" providerId="AD" clId="Web-{B22E8EE6-BD47-00B1-E7BD-E1CF396CBC7C}" dt="2026-06-11T14:32:22.156" v="66"/>
          <ac:picMkLst>
            <pc:docMk/>
            <pc:sldMk cId="3346304122" sldId="300"/>
            <ac:picMk id="2" creationId="{04CCF31C-41AE-4D31-568B-3E7C0DFB572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34.593" v="70"/>
          <ac:picMkLst>
            <pc:docMk/>
            <pc:sldMk cId="3346304122" sldId="300"/>
            <ac:picMk id="3" creationId="{A1920858-007C-07A1-83B8-1832EB2FBD64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48.422" v="81"/>
        <pc:sldMkLst>
          <pc:docMk/>
          <pc:sldMk cId="4067827949" sldId="301"/>
        </pc:sldMkLst>
        <pc:picChg chg="del">
          <ac:chgData name="Erica Recktenwald" userId="S::er778326@ucf.edu::985716bf-8f0f-42eb-9d11-07138d18d755" providerId="AD" clId="Web-{B22E8EE6-BD47-00B1-E7BD-E1CF396CBC7C}" dt="2026-06-11T14:33:40.250" v="80"/>
          <ac:picMkLst>
            <pc:docMk/>
            <pc:sldMk cId="4067827949" sldId="301"/>
            <ac:picMk id="2" creationId="{0BB42A83-B06C-1FA0-B744-78FA27AB53E7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3:48.422" v="81"/>
          <ac:picMkLst>
            <pc:docMk/>
            <pc:sldMk cId="4067827949" sldId="301"/>
            <ac:picMk id="3" creationId="{CBB3D167-E585-CAC0-EE53-A859ECE86D40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59.093" v="84"/>
        <pc:sldMkLst>
          <pc:docMk/>
          <pc:sldMk cId="4192327708" sldId="302"/>
        </pc:sldMkLst>
        <pc:picChg chg="add mod">
          <ac:chgData name="Erica Recktenwald" userId="S::er778326@ucf.edu::985716bf-8f0f-42eb-9d11-07138d18d755" providerId="AD" clId="Web-{B22E8EE6-BD47-00B1-E7BD-E1CF396CBC7C}" dt="2026-06-11T14:33:59.093" v="84"/>
          <ac:picMkLst>
            <pc:docMk/>
            <pc:sldMk cId="4192327708" sldId="302"/>
            <ac:picMk id="2" creationId="{69F7B395-622D-C662-A663-1221C5FF5D56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3:55.015" v="83"/>
          <ac:picMkLst>
            <pc:docMk/>
            <pc:sldMk cId="4192327708" sldId="302"/>
            <ac:picMk id="3" creationId="{E83C0182-BCDC-4227-AFBB-8E2900B47B95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4:40.406" v="92"/>
        <pc:sldMkLst>
          <pc:docMk/>
          <pc:sldMk cId="3051611466" sldId="303"/>
        </pc:sldMkLst>
        <pc:picChg chg="add mod">
          <ac:chgData name="Erica Recktenwald" userId="S::er778326@ucf.edu::985716bf-8f0f-42eb-9d11-07138d18d755" providerId="AD" clId="Web-{B22E8EE6-BD47-00B1-E7BD-E1CF396CBC7C}" dt="2026-06-11T14:34:40.406" v="92"/>
          <ac:picMkLst>
            <pc:docMk/>
            <pc:sldMk cId="3051611466" sldId="303"/>
            <ac:picMk id="2" creationId="{09263D78-EF68-8630-6CB7-D93AC4A31771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4:38.250" v="91"/>
          <ac:picMkLst>
            <pc:docMk/>
            <pc:sldMk cId="3051611466" sldId="303"/>
            <ac:picMk id="3" creationId="{41DC8E0D-8D7F-B1F6-917E-5A9B45B7581F}"/>
          </ac:picMkLst>
        </pc:picChg>
      </pc:sldChg>
    </pc:docChg>
  </pc:docChgLst>
  <pc:docChgLst>
    <pc:chgData name="Erica Recktenwald" userId="S::er778326@ucf.edu::985716bf-8f0f-42eb-9d11-07138d18d755" providerId="AD" clId="Web-{F0EF80B8-9472-2237-2BF8-4DE08B70DDC3}"/>
    <pc:docChg chg="addSld modSld">
      <pc:chgData name="Erica Recktenwald" userId="S::er778326@ucf.edu::985716bf-8f0f-42eb-9d11-07138d18d755" providerId="AD" clId="Web-{F0EF80B8-9472-2237-2BF8-4DE08B70DDC3}" dt="2026-06-11T16:05:48.751" v="74"/>
      <pc:docMkLst>
        <pc:docMk/>
      </pc:docMkLst>
      <pc:sldChg chg="addSp delSp modSp">
        <pc:chgData name="Erica Recktenwald" userId="S::er778326@ucf.edu::985716bf-8f0f-42eb-9d11-07138d18d755" providerId="AD" clId="Web-{F0EF80B8-9472-2237-2BF8-4DE08B70DDC3}" dt="2026-06-11T16:04:58.798" v="68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F0EF80B8-9472-2237-2BF8-4DE08B70DDC3}" dt="2026-06-11T16:04:58.798" v="68"/>
          <ac:picMkLst>
            <pc:docMk/>
            <pc:sldMk cId="3710225147" sldId="294"/>
            <ac:picMk id="2" creationId="{FAC9ECF8-0F03-B146-F185-E944F82095FF}"/>
          </ac:picMkLst>
        </pc:picChg>
        <pc:picChg chg="del">
          <ac:chgData name="Erica Recktenwald" userId="S::er778326@ucf.edu::985716bf-8f0f-42eb-9d11-07138d18d755" providerId="AD" clId="Web-{F0EF80B8-9472-2237-2BF8-4DE08B70DDC3}" dt="2026-06-11T15:57:21.772" v="10"/>
          <ac:picMkLst>
            <pc:docMk/>
            <pc:sldMk cId="3710225147" sldId="294"/>
            <ac:picMk id="3" creationId="{8B63A4F0-0A10-CE50-FA54-D9B866291B60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5:48.751" v="74"/>
        <pc:sldMkLst>
          <pc:docMk/>
          <pc:sldMk cId="2601302061" sldId="295"/>
        </pc:sldMkLst>
        <pc:picChg chg="add mod">
          <ac:chgData name="Erica Recktenwald" userId="S::er778326@ucf.edu::985716bf-8f0f-42eb-9d11-07138d18d755" providerId="AD" clId="Web-{F0EF80B8-9472-2237-2BF8-4DE08B70DDC3}" dt="2026-06-11T16:05:48.751" v="74"/>
          <ac:picMkLst>
            <pc:docMk/>
            <pc:sldMk cId="2601302061" sldId="295"/>
            <ac:picMk id="2" creationId="{262450C7-53B1-AC98-697F-807B25660786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5:43.719" v="73"/>
        <pc:sldMkLst>
          <pc:docMk/>
          <pc:sldMk cId="1789317122" sldId="296"/>
        </pc:sldMkLst>
        <pc:picChg chg="add mod">
          <ac:chgData name="Erica Recktenwald" userId="S::er778326@ucf.edu::985716bf-8f0f-42eb-9d11-07138d18d755" providerId="AD" clId="Web-{F0EF80B8-9472-2237-2BF8-4DE08B70DDC3}" dt="2026-06-11T16:05:43.719" v="73"/>
          <ac:picMkLst>
            <pc:docMk/>
            <pc:sldMk cId="1789317122" sldId="296"/>
            <ac:picMk id="2" creationId="{C57D8064-1DCB-8F95-4C47-0371E6E802EC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5:30.985" v="72"/>
        <pc:sldMkLst>
          <pc:docMk/>
          <pc:sldMk cId="3069296401" sldId="297"/>
        </pc:sldMkLst>
        <pc:picChg chg="add mod">
          <ac:chgData name="Erica Recktenwald" userId="S::er778326@ucf.edu::985716bf-8f0f-42eb-9d11-07138d18d755" providerId="AD" clId="Web-{F0EF80B8-9472-2237-2BF8-4DE08B70DDC3}" dt="2026-06-11T16:05:30.985" v="72"/>
          <ac:picMkLst>
            <pc:docMk/>
            <pc:sldMk cId="3069296401" sldId="297"/>
            <ac:picMk id="2" creationId="{171CE510-D403-B9A6-6A2F-0CDBBB5BFAFD}"/>
          </ac:picMkLst>
        </pc:picChg>
      </pc:sldChg>
      <pc:sldChg chg="modSp add replId">
        <pc:chgData name="Erica Recktenwald" userId="S::er778326@ucf.edu::985716bf-8f0f-42eb-9d11-07138d18d755" providerId="AD" clId="Web-{F0EF80B8-9472-2237-2BF8-4DE08B70DDC3}" dt="2026-06-11T15:58:45.818" v="46" actId="20577"/>
        <pc:sldMkLst>
          <pc:docMk/>
          <pc:sldMk cId="188365428" sldId="298"/>
        </pc:sldMkLst>
        <pc:spChg chg="mod">
          <ac:chgData name="Erica Recktenwald" userId="S::er778326@ucf.edu::985716bf-8f0f-42eb-9d11-07138d18d755" providerId="AD" clId="Web-{F0EF80B8-9472-2237-2BF8-4DE08B70DDC3}" dt="2026-06-11T15:58:45.818" v="46" actId="20577"/>
          <ac:spMkLst>
            <pc:docMk/>
            <pc:sldMk cId="188365428" sldId="298"/>
            <ac:spMk id="2" creationId="{8FEDFCD3-D20E-C4CB-492E-07E4F26C11A8}"/>
          </ac:spMkLst>
        </pc:spChg>
      </pc:sldChg>
      <pc:sldChg chg="addSp modSp add replId">
        <pc:chgData name="Erica Recktenwald" userId="S::er778326@ucf.edu::985716bf-8f0f-42eb-9d11-07138d18d755" providerId="AD" clId="Web-{F0EF80B8-9472-2237-2BF8-4DE08B70DDC3}" dt="2026-06-11T16:05:05.001" v="69"/>
        <pc:sldMkLst>
          <pc:docMk/>
          <pc:sldMk cId="3620188273" sldId="299"/>
        </pc:sldMkLst>
        <pc:picChg chg="add mod">
          <ac:chgData name="Erica Recktenwald" userId="S::er778326@ucf.edu::985716bf-8f0f-42eb-9d11-07138d18d755" providerId="AD" clId="Web-{F0EF80B8-9472-2237-2BF8-4DE08B70DDC3}" dt="2026-06-11T16:05:05.001" v="69"/>
          <ac:picMkLst>
            <pc:docMk/>
            <pc:sldMk cId="3620188273" sldId="299"/>
            <ac:picMk id="2" creationId="{0A772F05-40CE-A9E9-2648-2D92E326873A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4:36.720" v="64"/>
        <pc:sldMkLst>
          <pc:docMk/>
          <pc:sldMk cId="4216298176" sldId="300"/>
        </pc:sldMkLst>
        <pc:picChg chg="add mod">
          <ac:chgData name="Erica Recktenwald" userId="S::er778326@ucf.edu::985716bf-8f0f-42eb-9d11-07138d18d755" providerId="AD" clId="Web-{F0EF80B8-9472-2237-2BF8-4DE08B70DDC3}" dt="2026-06-11T16:04:36.720" v="64"/>
          <ac:picMkLst>
            <pc:docMk/>
            <pc:sldMk cId="4216298176" sldId="300"/>
            <ac:picMk id="2" creationId="{AE4A2FDC-25CD-4AF2-A0CD-AE14D3C36FFC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4:20.345" v="63"/>
        <pc:sldMkLst>
          <pc:docMk/>
          <pc:sldMk cId="2093726739" sldId="301"/>
        </pc:sldMkLst>
        <pc:picChg chg="add mod">
          <ac:chgData name="Erica Recktenwald" userId="S::er778326@ucf.edu::985716bf-8f0f-42eb-9d11-07138d18d755" providerId="AD" clId="Web-{F0EF80B8-9472-2237-2BF8-4DE08B70DDC3}" dt="2026-06-11T16:04:20.345" v="63"/>
          <ac:picMkLst>
            <pc:docMk/>
            <pc:sldMk cId="2093726739" sldId="301"/>
            <ac:picMk id="2" creationId="{FFA7963B-CCF4-2E46-B56D-7029EA06DCCD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4:13.986" v="62"/>
        <pc:sldMkLst>
          <pc:docMk/>
          <pc:sldMk cId="615794214" sldId="302"/>
        </pc:sldMkLst>
        <pc:picChg chg="add mod">
          <ac:chgData name="Erica Recktenwald" userId="S::er778326@ucf.edu::985716bf-8f0f-42eb-9d11-07138d18d755" providerId="AD" clId="Web-{F0EF80B8-9472-2237-2BF8-4DE08B70DDC3}" dt="2026-06-11T16:04:13.986" v="62"/>
          <ac:picMkLst>
            <pc:docMk/>
            <pc:sldMk cId="615794214" sldId="302"/>
            <ac:picMk id="2" creationId="{13B8F880-54E6-127D-5ADC-5655E8760120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1:56.128" v="58"/>
        <pc:sldMkLst>
          <pc:docMk/>
          <pc:sldMk cId="2918660929" sldId="303"/>
        </pc:sldMkLst>
        <pc:picChg chg="add mod">
          <ac:chgData name="Erica Recktenwald" userId="S::er778326@ucf.edu::985716bf-8f0f-42eb-9d11-07138d18d755" providerId="AD" clId="Web-{F0EF80B8-9472-2237-2BF8-4DE08B70DDC3}" dt="2026-06-11T16:01:56.128" v="58"/>
          <ac:picMkLst>
            <pc:docMk/>
            <pc:sldMk cId="2918660929" sldId="303"/>
            <ac:picMk id="2" creationId="{869EDD2D-AD0C-9CD5-0DF6-E097D48F4081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1:49.706" v="57"/>
        <pc:sldMkLst>
          <pc:docMk/>
          <pc:sldMk cId="3805778202" sldId="304"/>
        </pc:sldMkLst>
        <pc:picChg chg="add mod">
          <ac:chgData name="Erica Recktenwald" userId="S::er778326@ucf.edu::985716bf-8f0f-42eb-9d11-07138d18d755" providerId="AD" clId="Web-{F0EF80B8-9472-2237-2BF8-4DE08B70DDC3}" dt="2026-06-11T16:01:49.706" v="57"/>
          <ac:picMkLst>
            <pc:docMk/>
            <pc:sldMk cId="3805778202" sldId="304"/>
            <ac:picMk id="2" creationId="{0540D7CE-9FF7-E4DD-229C-D4A8EB3F3387}"/>
          </ac:picMkLst>
        </pc:picChg>
      </pc:sldChg>
      <pc:sldChg chg="addSp delSp modSp add replId">
        <pc:chgData name="Erica Recktenwald" userId="S::er778326@ucf.edu::985716bf-8f0f-42eb-9d11-07138d18d755" providerId="AD" clId="Web-{F0EF80B8-9472-2237-2BF8-4DE08B70DDC3}" dt="2026-06-11T16:04:48.876" v="67"/>
        <pc:sldMkLst>
          <pc:docMk/>
          <pc:sldMk cId="3901364653" sldId="305"/>
        </pc:sldMkLst>
        <pc:picChg chg="del">
          <ac:chgData name="Erica Recktenwald" userId="S::er778326@ucf.edu::985716bf-8f0f-42eb-9d11-07138d18d755" providerId="AD" clId="Web-{F0EF80B8-9472-2237-2BF8-4DE08B70DDC3}" dt="2026-06-11T16:04:46.095" v="66"/>
          <ac:picMkLst>
            <pc:docMk/>
            <pc:sldMk cId="3901364653" sldId="305"/>
            <ac:picMk id="2" creationId="{C0F3B10B-FBDD-70C4-81CA-E3F34CD70FD9}"/>
          </ac:picMkLst>
        </pc:picChg>
        <pc:picChg chg="add mod">
          <ac:chgData name="Erica Recktenwald" userId="S::er778326@ucf.edu::985716bf-8f0f-42eb-9d11-07138d18d755" providerId="AD" clId="Web-{F0EF80B8-9472-2237-2BF8-4DE08B70DDC3}" dt="2026-06-11T16:04:48.876" v="67"/>
          <ac:picMkLst>
            <pc:docMk/>
            <pc:sldMk cId="3901364653" sldId="305"/>
            <ac:picMk id="3" creationId="{94C426EF-9D32-0324-8C1A-E1C23CFCEF4D}"/>
          </ac:picMkLst>
        </pc:picChg>
      </pc:sldChg>
    </pc:docChg>
  </pc:docChgLst>
  <pc:docChgLst>
    <pc:chgData name="Erica Recktenwald" userId="S::er778326@ucf.edu::985716bf-8f0f-42eb-9d11-07138d18d755" providerId="AD" clId="Web-{EB69EF07-37A6-8E9A-3463-9E36F5C30046}"/>
    <pc:docChg chg="modSld">
      <pc:chgData name="Erica Recktenwald" userId="S::er778326@ucf.edu::985716bf-8f0f-42eb-9d11-07138d18d755" providerId="AD" clId="Web-{EB69EF07-37A6-8E9A-3463-9E36F5C30046}" dt="2026-06-10T16:25:40.161" v="20" actId="20577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968C7-CBF7-BFAC-11B4-B2449A69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2AE2EB98-90AB-CA91-2EBB-19815AEC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" t="3162" r="-35" b="54348"/>
          <a:stretch>
            <a:fillRect/>
          </a:stretch>
        </p:blipFill>
        <p:spPr>
          <a:xfrm>
            <a:off x="3645" y="-5935"/>
            <a:ext cx="12195264" cy="5204706"/>
          </a:xfrm>
          <a:prstGeom prst="rect">
            <a:avLst/>
          </a:prstGeom>
          <a:effectLst>
            <a:outerShdw blurRad="203200" dist="38100" dir="2700000">
              <a:srgbClr val="000000">
                <a:alpha val="5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026E5B-9037-87D4-17A4-52DD07D44C28}"/>
              </a:ext>
            </a:extLst>
          </p:cNvPr>
          <p:cNvSpPr/>
          <p:nvPr/>
        </p:nvSpPr>
        <p:spPr>
          <a:xfrm>
            <a:off x="2585978" y="4597237"/>
            <a:ext cx="7023264" cy="1554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66700" dist="38100" dir="270000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BB20-BE3C-8A63-9200-6019D53E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5201" y="4596008"/>
            <a:ext cx="6206004" cy="138234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/>
              <a:t>Resources for Clinicians</a:t>
            </a:r>
            <a:br>
              <a:rPr lang="en-US" dirty="0"/>
            </a:br>
            <a:r>
              <a:rPr lang="en-US" sz="2800">
                <a:ea typeface="+mj-lt"/>
                <a:cs typeface="+mj-lt"/>
              </a:rPr>
              <a:t>Course</a:t>
            </a:r>
            <a:r>
              <a:rPr lang="en-US" sz="2800" dirty="0"/>
              <a:t> Chapters -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6C66-3600-0A01-E812-60095D78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69E18DF0-AA74-301D-E3C8-1BDBB09BD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342A0-A281-D894-C490-6733FE7B6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EDDD9D62-7C13-E744-FCBB-74493A084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9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B9CF2-58B3-84FD-4599-CF5C02535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F109B7B4-9152-3118-6233-16FE28B6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2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EB212-C429-926C-84BE-EE7004234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352B0C1A-8717-4817-5E64-97B4EE84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212A-B5B5-052C-514F-870978E9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7A1-BD21-ADC6-3FE0-4395F3F7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301" y="2069191"/>
            <a:ext cx="9057317" cy="1492555"/>
          </a:xfrm>
        </p:spPr>
        <p:txBody>
          <a:bodyPr>
            <a:normAutofit/>
          </a:bodyPr>
          <a:lstStyle/>
          <a:p>
            <a:r>
              <a:rPr lang="en-US" sz="4400" b="1"/>
              <a:t>3. Interventions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637D8-75B4-31A0-CA93-0432CFCC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highlight>
                  <a:srgbClr val="FFFFFF"/>
                </a:highlight>
              </a:rPr>
              <a:t>Resources for Clinicians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355DF-113B-C610-68B0-D7535F8CCF33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D56A11B5-3C2C-3BED-D73F-52F5901E8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2AF21-13E1-41CC-EEED-A6A4350AC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10AB539A-A884-F3DF-B464-F24ADF1D5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8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12ED3FFF-8691-A015-A0EF-B6E19005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01CA-66AA-3B7C-2838-F13A98F8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E1945232-A9DA-8C3A-FE16-E46064AE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29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0F0A7-4987-AEAA-F46B-BE76AA3A3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website&#10;&#10;AI-generated content may be incorrect.">
            <a:extLst>
              <a:ext uri="{FF2B5EF4-FFF2-40B4-BE49-F238E27FC236}">
                <a16:creationId xmlns:a16="http://schemas.microsoft.com/office/drawing/2014/main" id="{563EEAA3-9970-88CE-E9E2-183882D5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7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3806C-B3EC-9A63-B274-15E84C5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A2B3-FE10-17A2-50E7-4B78509E4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2818" y="2385442"/>
            <a:ext cx="8088073" cy="1246749"/>
          </a:xfrm>
        </p:spPr>
        <p:txBody>
          <a:bodyPr>
            <a:normAutofit/>
          </a:bodyPr>
          <a:lstStyle/>
          <a:p>
            <a:r>
              <a:rPr lang="en-US" sz="4400" b="1"/>
              <a:t>1. Introduction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96F6F-8168-D341-C4AE-6ACC24716993}"/>
              </a:ext>
            </a:extLst>
          </p:cNvPr>
          <p:cNvSpPr txBox="1">
            <a:spLocks/>
          </p:cNvSpPr>
          <p:nvPr/>
        </p:nvSpPr>
        <p:spPr>
          <a:xfrm>
            <a:off x="441476" y="517752"/>
            <a:ext cx="5769428" cy="43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Resources for Clinicians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39675-E8C8-E93F-262A-CFA40FCD719C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92D08-595F-EE68-05F0-A99A66876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07526D38-2A15-3706-CB12-29178BE70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21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7AE87-31D4-2C6C-F13D-E20FC7C49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D4E62B1C-16FF-BBCA-66C6-16F0AD75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8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0DB47-AE3B-8B27-01F0-FEFEDD8BB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FCD3-D20E-C4CB-492E-07E4F26C1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301" y="2069191"/>
            <a:ext cx="9057317" cy="1492555"/>
          </a:xfrm>
        </p:spPr>
        <p:txBody>
          <a:bodyPr>
            <a:normAutofit/>
          </a:bodyPr>
          <a:lstStyle/>
          <a:p>
            <a:r>
              <a:rPr lang="en-US" sz="4400" b="1"/>
              <a:t>4. Additional Resources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6FA1D-0D22-60E5-2D25-82B24A571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highlight>
                  <a:srgbClr val="FFFFFF"/>
                </a:highlight>
              </a:rPr>
              <a:t>Resources for Clinicians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15B62-7B10-AA08-8EA2-CF04B708DFE7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A71B8-F992-9A80-D86C-699474AE6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6BB6D97E-5345-57A9-DDA6-05F25EFB0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6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D4894-FFA0-936B-DDE1-3A2897FD2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F9AC5130-C2C7-081D-A049-0D9FDBEC2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7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47E65-19A5-F8BC-75AF-C2227921E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DBB6650-DF92-C768-1B93-5555A216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0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6A77B-7A1B-A292-7A36-988447256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069ACC-0EB1-7A29-E892-20723543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0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523E-F76B-BCF0-5158-25B6A10A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two people in police uniforms&#10;&#10;AI-generated content may be incorrect.">
            <a:extLst>
              <a:ext uri="{FF2B5EF4-FFF2-40B4-BE49-F238E27FC236}">
                <a16:creationId xmlns:a16="http://schemas.microsoft.com/office/drawing/2014/main" id="{17C397AC-A7AB-4B28-850F-8E5B28A20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6DD8-3039-83BE-520A-AC4ACCF2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record&#10;&#10;AI-generated content may be incorrect.">
            <a:extLst>
              <a:ext uri="{FF2B5EF4-FFF2-40B4-BE49-F238E27FC236}">
                <a16:creationId xmlns:a16="http://schemas.microsoft.com/office/drawing/2014/main" id="{59A107F4-EC35-810E-B886-912C3CF56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C1B9-7A39-E451-8E8F-8FAD490D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DDB13F1-9834-A016-C389-465D3269E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4571-5945-C088-962E-82B401E58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DBDDE9-E0E9-8CDF-78F0-BFD3D68FA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E2C-B1B4-ADF6-EF76-B589E26B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501-3369-F36F-91A1-AEE95A711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897" y="2484954"/>
            <a:ext cx="9079251" cy="1086975"/>
          </a:xfrm>
        </p:spPr>
        <p:txBody>
          <a:bodyPr>
            <a:normAutofit/>
          </a:bodyPr>
          <a:lstStyle/>
          <a:p>
            <a:r>
              <a:rPr lang="en-US" sz="4400" b="1"/>
              <a:t>2. Common Dynamics &amp; Barriers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5572-8536-E0C7-CC2E-80990686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Resources for Clinicians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530A6-8643-1DE7-DAF3-A3B5E1EDF55D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58FC796-1B5F-DD81-C342-139B5F222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5589-C4E1-A82E-272D-624B4218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survey&#10;&#10;AI-generated content may be incorrect.">
            <a:extLst>
              <a:ext uri="{FF2B5EF4-FFF2-40B4-BE49-F238E27FC236}">
                <a16:creationId xmlns:a16="http://schemas.microsoft.com/office/drawing/2014/main" id="{D9E72757-1E7A-0863-1AF8-272D89FE4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7ecbe-64ab-431d-b33f-00632ef8a2cd" xsi:nil="true"/>
    <lcf76f155ced4ddcb4097134ff3c332f xmlns="6d7bbe8d-2399-4857-809b-fd555cfae15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0990275702448810C73F5BFAB679B" ma:contentTypeVersion="14" ma:contentTypeDescription="Create a new document." ma:contentTypeScope="" ma:versionID="f08606812fac74d62c15a59b61be8ea2">
  <xsd:schema xmlns:xsd="http://www.w3.org/2001/XMLSchema" xmlns:xs="http://www.w3.org/2001/XMLSchema" xmlns:p="http://schemas.microsoft.com/office/2006/metadata/properties" xmlns:ns2="6d7bbe8d-2399-4857-809b-fd555cfae154" xmlns:ns3="0e97ecbe-64ab-431d-b33f-00632ef8a2cd" targetNamespace="http://schemas.microsoft.com/office/2006/metadata/properties" ma:root="true" ma:fieldsID="24d3a42910b47a60fe6cd1c13e385fbf" ns2:_="" ns3:_="">
    <xsd:import namespace="6d7bbe8d-2399-4857-809b-fd555cfae154"/>
    <xsd:import namespace="0e97ecbe-64ab-431d-b33f-00632ef8a2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bbe8d-2399-4857-809b-fd555cfae1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ecbe-64ab-431d-b33f-00632ef8a2c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7bb552a-9dcc-461a-a696-661df4617ffb}" ma:internalName="TaxCatchAll" ma:showField="CatchAllData" ma:web="0e97ecbe-64ab-431d-b33f-00632ef8a2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245EA5-84A8-4773-962E-458D7DCC90DF}">
  <ds:schemaRefs>
    <ds:schemaRef ds:uri="http://schemas.microsoft.com/office/2006/metadata/properties"/>
    <ds:schemaRef ds:uri="http://schemas.microsoft.com/office/infopath/2007/PartnerControls"/>
    <ds:schemaRef ds:uri="0e97ecbe-64ab-431d-b33f-00632ef8a2cd"/>
    <ds:schemaRef ds:uri="6d7bbe8d-2399-4857-809b-fd555cfae154"/>
  </ds:schemaRefs>
</ds:datastoreItem>
</file>

<file path=customXml/itemProps2.xml><?xml version="1.0" encoding="utf-8"?>
<ds:datastoreItem xmlns:ds="http://schemas.openxmlformats.org/officeDocument/2006/customXml" ds:itemID="{BC55600D-E213-4800-9F59-C61CE544D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bbe8d-2399-4857-809b-fd555cfae154"/>
    <ds:schemaRef ds:uri="0e97ecbe-64ab-431d-b33f-00632ef8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BB5854-B17C-41F8-BC5D-9B136238AB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Resources for Clinicians Course Chapters - Slides</vt:lpstr>
      <vt:lpstr>1. Introduction</vt:lpstr>
      <vt:lpstr>PowerPoint Presentation</vt:lpstr>
      <vt:lpstr>PowerPoint Presentation</vt:lpstr>
      <vt:lpstr>PowerPoint Presentation</vt:lpstr>
      <vt:lpstr>PowerPoint Presentation</vt:lpstr>
      <vt:lpstr>2. Common Dynamics &amp; Barriers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Interventions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Additional Resources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793</cp:revision>
  <dcterms:created xsi:type="dcterms:W3CDTF">2026-06-09T18:50:25Z</dcterms:created>
  <dcterms:modified xsi:type="dcterms:W3CDTF">2026-06-11T19:11:17Z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0x010100D3E0990275702448810C73F5BFAB679B</vt:lpwstr>
  </property>
  <property fmtid="{D5CDD505-2E9C-101B-9397-08002B2CF9AE}" pid="3" name="MediaServiceImageTags">
    <vt:lpwstr/>
  </property>
</Properties>
</file>