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7" r:id="rId5"/>
    <p:sldId id="269" r:id="rId6"/>
    <p:sldId id="258" r:id="rId7"/>
    <p:sldId id="260" r:id="rId8"/>
    <p:sldId id="262" r:id="rId9"/>
    <p:sldId id="290" r:id="rId10"/>
    <p:sldId id="270" r:id="rId11"/>
    <p:sldId id="272" r:id="rId12"/>
    <p:sldId id="273" r:id="rId13"/>
    <p:sldId id="274" r:id="rId14"/>
    <p:sldId id="276" r:id="rId15"/>
    <p:sldId id="275" r:id="rId16"/>
    <p:sldId id="271" r:id="rId17"/>
    <p:sldId id="278" r:id="rId18"/>
    <p:sldId id="281" r:id="rId19"/>
    <p:sldId id="282" r:id="rId20"/>
    <p:sldId id="283" r:id="rId21"/>
    <p:sldId id="289" r:id="rId22"/>
    <p:sldId id="285" r:id="rId23"/>
    <p:sldId id="286" r:id="rId24"/>
    <p:sldId id="287" r:id="rId25"/>
    <p:sldId id="288" r:id="rId26"/>
    <p:sldId id="29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726EF9-59AA-783B-FA21-7E91D9120911}" v="369" dt="2026-06-09T20:34:43.202"/>
    <p1510:client id="{65AA7FC2-7348-8840-4236-984F09D30421}" v="98" dt="2026-06-10T17:32:33.598"/>
    <p1510:client id="{DC36990E-415C-05CB-7C05-82E399FE83AB}" v="106" dt="2026-06-10T17:03:08.148"/>
    <p1510:client id="{EB69EF07-37A6-8E9A-3463-9E36F5C30046}" v="21" dt="2026-06-10T16:25:40.1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16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a Recktenwald" userId="S::er778326@ucf.edu::985716bf-8f0f-42eb-9d11-07138d18d755" providerId="AD" clId="Web-{DC36990E-415C-05CB-7C05-82E399FE83AB}"/>
    <pc:docChg chg="addSld delSld modSld">
      <pc:chgData name="Erica Recktenwald" userId="S::er778326@ucf.edu::985716bf-8f0f-42eb-9d11-07138d18d755" providerId="AD" clId="Web-{DC36990E-415C-05CB-7C05-82E399FE83AB}" dt="2026-06-10T17:03:07.367" v="88"/>
      <pc:docMkLst>
        <pc:docMk/>
      </pc:docMkLst>
      <pc:sldChg chg="addSp delSp modSp">
        <pc:chgData name="Erica Recktenwald" userId="S::er778326@ucf.edu::985716bf-8f0f-42eb-9d11-07138d18d755" providerId="AD" clId="Web-{DC36990E-415C-05CB-7C05-82E399FE83AB}" dt="2026-06-10T16:55:14.456" v="38"/>
        <pc:sldMkLst>
          <pc:docMk/>
          <pc:sldMk cId="2838888359" sldId="257"/>
        </pc:sldMkLst>
        <pc:picChg chg="del">
          <ac:chgData name="Erica Recktenwald" userId="S::er778326@ucf.edu::985716bf-8f0f-42eb-9d11-07138d18d755" providerId="AD" clId="Web-{DC36990E-415C-05CB-7C05-82E399FE83AB}" dt="2026-06-10T16:45:58.124" v="18"/>
          <ac:picMkLst>
            <pc:docMk/>
            <pc:sldMk cId="2838888359" sldId="257"/>
            <ac:picMk id="2" creationId="{407FEF38-DFB3-DB3D-679C-B06710E28215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5:14.456" v="38"/>
          <ac:picMkLst>
            <pc:docMk/>
            <pc:sldMk cId="2838888359" sldId="257"/>
            <ac:picMk id="3" creationId="{444A044B-ADB9-F8E8-EFBB-0CDD5CF9FD1A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5:17.862" v="39"/>
        <pc:sldMkLst>
          <pc:docMk/>
          <pc:sldMk cId="4111336775" sldId="258"/>
        </pc:sldMkLst>
        <pc:picChg chg="add mod">
          <ac:chgData name="Erica Recktenwald" userId="S::er778326@ucf.edu::985716bf-8f0f-42eb-9d11-07138d18d755" providerId="AD" clId="Web-{DC36990E-415C-05CB-7C05-82E399FE83AB}" dt="2026-06-10T16:55:17.862" v="39"/>
          <ac:picMkLst>
            <pc:docMk/>
            <pc:sldMk cId="4111336775" sldId="258"/>
            <ac:picMk id="2" creationId="{6C1A09CC-E25C-4895-4708-EE6C46D23A20}"/>
          </ac:picMkLst>
        </pc:picChg>
        <pc:picChg chg="del">
          <ac:chgData name="Erica Recktenwald" userId="S::er778326@ucf.edu::985716bf-8f0f-42eb-9d11-07138d18d755" providerId="AD" clId="Web-{DC36990E-415C-05CB-7C05-82E399FE83AB}" dt="2026-06-10T16:45:58.139" v="19"/>
          <ac:picMkLst>
            <pc:docMk/>
            <pc:sldMk cId="4111336775" sldId="258"/>
            <ac:picMk id="3" creationId="{DCDC62F5-107F-3E4D-4D7D-B7F62AE1A641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6:17.835" v="42"/>
        <pc:sldMkLst>
          <pc:docMk/>
          <pc:sldMk cId="2544447843" sldId="259"/>
        </pc:sldMkLst>
        <pc:picChg chg="del">
          <ac:chgData name="Erica Recktenwald" userId="S::er778326@ucf.edu::985716bf-8f0f-42eb-9d11-07138d18d755" providerId="AD" clId="Web-{DC36990E-415C-05CB-7C05-82E399FE83AB}" dt="2026-06-10T16:45:58.155" v="20"/>
          <ac:picMkLst>
            <pc:docMk/>
            <pc:sldMk cId="2544447843" sldId="259"/>
            <ac:picMk id="2" creationId="{8A1C648E-9DE8-B56E-67E4-F719EF01265D}"/>
          </ac:picMkLst>
        </pc:picChg>
        <pc:picChg chg="add del mod">
          <ac:chgData name="Erica Recktenwald" userId="S::er778326@ucf.edu::985716bf-8f0f-42eb-9d11-07138d18d755" providerId="AD" clId="Web-{DC36990E-415C-05CB-7C05-82E399FE83AB}" dt="2026-06-10T16:55:32.676" v="41"/>
          <ac:picMkLst>
            <pc:docMk/>
            <pc:sldMk cId="2544447843" sldId="259"/>
            <ac:picMk id="3" creationId="{4FF1D55E-CB78-3E5D-CFAE-C836B0B0459C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6:17.835" v="42"/>
          <ac:picMkLst>
            <pc:docMk/>
            <pc:sldMk cId="2544447843" sldId="259"/>
            <ac:picMk id="4" creationId="{7E536C42-861F-D71E-7947-B0CFB23D2B19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6:56.399" v="43"/>
        <pc:sldMkLst>
          <pc:docMk/>
          <pc:sldMk cId="2337169826" sldId="260"/>
        </pc:sldMkLst>
        <pc:picChg chg="del">
          <ac:chgData name="Erica Recktenwald" userId="S::er778326@ucf.edu::985716bf-8f0f-42eb-9d11-07138d18d755" providerId="AD" clId="Web-{DC36990E-415C-05CB-7C05-82E399FE83AB}" dt="2026-06-10T16:45:58.186" v="21"/>
          <ac:picMkLst>
            <pc:docMk/>
            <pc:sldMk cId="2337169826" sldId="260"/>
            <ac:picMk id="2" creationId="{96436F63-AD0C-0F3F-4BBB-570739B4D00E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6:56.399" v="43"/>
          <ac:picMkLst>
            <pc:docMk/>
            <pc:sldMk cId="2337169826" sldId="260"/>
            <ac:picMk id="3" creationId="{91C2BD4B-C40C-EDF7-C30A-F4C608E9A28A}"/>
          </ac:picMkLst>
        </pc:picChg>
      </pc:sldChg>
      <pc:sldChg chg="delSp del">
        <pc:chgData name="Erica Recktenwald" userId="S::er778326@ucf.edu::985716bf-8f0f-42eb-9d11-07138d18d755" providerId="AD" clId="Web-{DC36990E-415C-05CB-7C05-82E399FE83AB}" dt="2026-06-10T16:57:37.979" v="46"/>
        <pc:sldMkLst>
          <pc:docMk/>
          <pc:sldMk cId="890522698" sldId="261"/>
        </pc:sldMkLst>
        <pc:picChg chg="del">
          <ac:chgData name="Erica Recktenwald" userId="S::er778326@ucf.edu::985716bf-8f0f-42eb-9d11-07138d18d755" providerId="AD" clId="Web-{DC36990E-415C-05CB-7C05-82E399FE83AB}" dt="2026-06-10T16:45:58.218" v="23"/>
          <ac:picMkLst>
            <pc:docMk/>
            <pc:sldMk cId="890522698" sldId="261"/>
            <ac:picMk id="2" creationId="{D32041DB-2A72-91C9-4E1B-F9701D525442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7:12.353" v="44"/>
        <pc:sldMkLst>
          <pc:docMk/>
          <pc:sldMk cId="752441942" sldId="262"/>
        </pc:sldMkLst>
        <pc:picChg chg="del">
          <ac:chgData name="Erica Recktenwald" userId="S::er778326@ucf.edu::985716bf-8f0f-42eb-9d11-07138d18d755" providerId="AD" clId="Web-{DC36990E-415C-05CB-7C05-82E399FE83AB}" dt="2026-06-10T16:45:58.202" v="22"/>
          <ac:picMkLst>
            <pc:docMk/>
            <pc:sldMk cId="752441942" sldId="262"/>
            <ac:picMk id="2" creationId="{0019959A-7B13-9ED7-4C7E-746EB6FEBB75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7:12.353" v="44"/>
          <ac:picMkLst>
            <pc:docMk/>
            <pc:sldMk cId="752441942" sldId="262"/>
            <ac:picMk id="3" creationId="{4B629408-6699-B41C-42F5-F2F4BDE23A0D}"/>
          </ac:picMkLst>
        </pc:picChg>
      </pc:sldChg>
      <pc:sldChg chg="delSp del">
        <pc:chgData name="Erica Recktenwald" userId="S::er778326@ucf.edu::985716bf-8f0f-42eb-9d11-07138d18d755" providerId="AD" clId="Web-{DC36990E-415C-05CB-7C05-82E399FE83AB}" dt="2026-06-10T16:57:37.979" v="45"/>
        <pc:sldMkLst>
          <pc:docMk/>
          <pc:sldMk cId="1715534486" sldId="263"/>
        </pc:sldMkLst>
        <pc:picChg chg="del">
          <ac:chgData name="Erica Recktenwald" userId="S::er778326@ucf.edu::985716bf-8f0f-42eb-9d11-07138d18d755" providerId="AD" clId="Web-{DC36990E-415C-05CB-7C05-82E399FE83AB}" dt="2026-06-10T16:45:58.233" v="24"/>
          <ac:picMkLst>
            <pc:docMk/>
            <pc:sldMk cId="1715534486" sldId="263"/>
            <ac:picMk id="3" creationId="{AD6BE40F-9B17-CFE0-59C6-28157306C16D}"/>
          </ac:picMkLst>
        </pc:picChg>
      </pc:sldChg>
      <pc:sldChg chg="modSp">
        <pc:chgData name="Erica Recktenwald" userId="S::er778326@ucf.edu::985716bf-8f0f-42eb-9d11-07138d18d755" providerId="AD" clId="Web-{DC36990E-415C-05CB-7C05-82E399FE83AB}" dt="2026-06-10T16:43:00.665" v="2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DC36990E-415C-05CB-7C05-82E399FE83AB}" dt="2026-06-10T16:43:00.665" v="2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DC36990E-415C-05CB-7C05-82E399FE83AB}" dt="2026-06-10T16:53:49.575" v="37" actId="1076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DC36990E-415C-05CB-7C05-82E399FE83AB}" dt="2026-06-10T16:53:49.575" v="37" actId="1076"/>
          <ac:spMkLst>
            <pc:docMk/>
            <pc:sldMk cId="3371414069" sldId="269"/>
            <ac:spMk id="2" creationId="{C043A2B3-FE10-17A2-50E7-4B78509E492C}"/>
          </ac:spMkLst>
        </pc:spChg>
        <pc:spChg chg="mod">
          <ac:chgData name="Erica Recktenwald" userId="S::er778326@ucf.edu::985716bf-8f0f-42eb-9d11-07138d18d755" providerId="AD" clId="Web-{DC36990E-415C-05CB-7C05-82E399FE83AB}" dt="2026-06-10T16:43:04.540" v="4" actId="20577"/>
          <ac:spMkLst>
            <pc:docMk/>
            <pc:sldMk cId="3371414069" sldId="269"/>
            <ac:spMk id="8" creationId="{A9996F6F-8168-D341-C4AE-6ACC24716993}"/>
          </ac:spMkLst>
        </pc:spChg>
      </pc:sldChg>
      <pc:sldChg chg="modSp">
        <pc:chgData name="Erica Recktenwald" userId="S::er778326@ucf.edu::985716bf-8f0f-42eb-9d11-07138d18d755" providerId="AD" clId="Web-{DC36990E-415C-05CB-7C05-82E399FE83AB}" dt="2026-06-10T16:58:08.325" v="58" actId="1076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DC36990E-415C-05CB-7C05-82E399FE83AB}" dt="2026-06-10T16:58:08.325" v="58" actId="1076"/>
          <ac:spMkLst>
            <pc:docMk/>
            <pc:sldMk cId="1461856816" sldId="270"/>
            <ac:spMk id="2" creationId="{0D6E2501-3369-F36F-91A1-AEE95A71155D}"/>
          </ac:spMkLst>
        </pc:spChg>
        <pc:spChg chg="mod">
          <ac:chgData name="Erica Recktenwald" userId="S::er778326@ucf.edu::985716bf-8f0f-42eb-9d11-07138d18d755" providerId="AD" clId="Web-{DC36990E-415C-05CB-7C05-82E399FE83AB}" dt="2026-06-10T16:43:26.009" v="5" actId="20577"/>
          <ac:spMkLst>
            <pc:docMk/>
            <pc:sldMk cId="1461856816" sldId="270"/>
            <ac:spMk id="3" creationId="{E7A05572-8536-E0C7-CC2E-80990686458B}"/>
          </ac:spMkLst>
        </pc:spChg>
      </pc:sldChg>
      <pc:sldChg chg="modSp">
        <pc:chgData name="Erica Recktenwald" userId="S::er778326@ucf.edu::985716bf-8f0f-42eb-9d11-07138d18d755" providerId="AD" clId="Web-{DC36990E-415C-05CB-7C05-82E399FE83AB}" dt="2026-06-10T16:59:50.516" v="70" actId="20577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DC36990E-415C-05CB-7C05-82E399FE83AB}" dt="2026-06-10T16:59:50.516" v="70" actId="20577"/>
          <ac:spMkLst>
            <pc:docMk/>
            <pc:sldMk cId="3222245915" sldId="271"/>
            <ac:spMk id="2" creationId="{18BFF7A1-BD21-ADC6-3FE0-4395F3F75BEB}"/>
          </ac:spMkLst>
        </pc:spChg>
        <pc:spChg chg="mod">
          <ac:chgData name="Erica Recktenwald" userId="S::er778326@ucf.edu::985716bf-8f0f-42eb-9d11-07138d18d755" providerId="AD" clId="Web-{DC36990E-415C-05CB-7C05-82E399FE83AB}" dt="2026-06-10T16:44:02.464" v="13" actId="20577"/>
          <ac:spMkLst>
            <pc:docMk/>
            <pc:sldMk cId="3222245915" sldId="271"/>
            <ac:spMk id="3" creationId="{AD5637D8-75B4-31A0-CA93-0432CFCC1083}"/>
          </ac:spMkLst>
        </pc:spChg>
      </pc:sldChg>
      <pc:sldChg chg="addSp delSp modSp">
        <pc:chgData name="Erica Recktenwald" userId="S::er778326@ucf.edu::985716bf-8f0f-42eb-9d11-07138d18d755" providerId="AD" clId="Web-{DC36990E-415C-05CB-7C05-82E399FE83AB}" dt="2026-06-10T16:58:40.248" v="59"/>
        <pc:sldMkLst>
          <pc:docMk/>
          <pc:sldMk cId="170817877" sldId="272"/>
        </pc:sldMkLst>
        <pc:picChg chg="add mod">
          <ac:chgData name="Erica Recktenwald" userId="S::er778326@ucf.edu::985716bf-8f0f-42eb-9d11-07138d18d755" providerId="AD" clId="Web-{DC36990E-415C-05CB-7C05-82E399FE83AB}" dt="2026-06-10T16:58:40.248" v="59"/>
          <ac:picMkLst>
            <pc:docMk/>
            <pc:sldMk cId="170817877" sldId="272"/>
            <ac:picMk id="2" creationId="{E1541AFB-EC93-BCE5-5232-F5A7FF1E5ADC}"/>
          </ac:picMkLst>
        </pc:picChg>
        <pc:picChg chg="del">
          <ac:chgData name="Erica Recktenwald" userId="S::er778326@ucf.edu::985716bf-8f0f-42eb-9d11-07138d18d755" providerId="AD" clId="Web-{DC36990E-415C-05CB-7C05-82E399FE83AB}" dt="2026-06-10T16:43:43.213" v="6"/>
          <ac:picMkLst>
            <pc:docMk/>
            <pc:sldMk cId="170817877" sldId="272"/>
            <ac:picMk id="4" creationId="{51BB388E-7D34-39F5-5140-A8CC91DD4284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8:42.779" v="60"/>
        <pc:sldMkLst>
          <pc:docMk/>
          <pc:sldMk cId="2916058188" sldId="273"/>
        </pc:sldMkLst>
        <pc:picChg chg="del">
          <ac:chgData name="Erica Recktenwald" userId="S::er778326@ucf.edu::985716bf-8f0f-42eb-9d11-07138d18d755" providerId="AD" clId="Web-{DC36990E-415C-05CB-7C05-82E399FE83AB}" dt="2026-06-10T16:43:44.057" v="7"/>
          <ac:picMkLst>
            <pc:docMk/>
            <pc:sldMk cId="2916058188" sldId="273"/>
            <ac:picMk id="2" creationId="{B86E1E26-FAB0-31D7-05F5-3AED699C517D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8:42.779" v="60"/>
          <ac:picMkLst>
            <pc:docMk/>
            <pc:sldMk cId="2916058188" sldId="273"/>
            <ac:picMk id="3" creationId="{C0C1E744-77AB-C49D-E617-A001BE498DB3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9:02.655" v="61"/>
        <pc:sldMkLst>
          <pc:docMk/>
          <pc:sldMk cId="256874216" sldId="274"/>
        </pc:sldMkLst>
        <pc:picChg chg="del">
          <ac:chgData name="Erica Recktenwald" userId="S::er778326@ucf.edu::985716bf-8f0f-42eb-9d11-07138d18d755" providerId="AD" clId="Web-{DC36990E-415C-05CB-7C05-82E399FE83AB}" dt="2026-06-10T16:43:45.479" v="8"/>
          <ac:picMkLst>
            <pc:docMk/>
            <pc:sldMk cId="256874216" sldId="274"/>
            <ac:picMk id="2" creationId="{8C491577-A23F-0323-1B63-46EEA1738009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9:02.655" v="61"/>
          <ac:picMkLst>
            <pc:docMk/>
            <pc:sldMk cId="256874216" sldId="274"/>
            <ac:picMk id="3" creationId="{8AB65DE7-AE8C-7D35-D8E5-79F9D0F6BDAD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9:17.531" v="63"/>
        <pc:sldMkLst>
          <pc:docMk/>
          <pc:sldMk cId="3750920841" sldId="275"/>
        </pc:sldMkLst>
        <pc:picChg chg="del">
          <ac:chgData name="Erica Recktenwald" userId="S::er778326@ucf.edu::985716bf-8f0f-42eb-9d11-07138d18d755" providerId="AD" clId="Web-{DC36990E-415C-05CB-7C05-82E399FE83AB}" dt="2026-06-10T16:43:54.573" v="10"/>
          <ac:picMkLst>
            <pc:docMk/>
            <pc:sldMk cId="3750920841" sldId="275"/>
            <ac:picMk id="2" creationId="{7C1026B4-B944-861F-81C6-D98889ADBFCD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9:17.531" v="63"/>
          <ac:picMkLst>
            <pc:docMk/>
            <pc:sldMk cId="3750920841" sldId="275"/>
            <ac:picMk id="3" creationId="{A13B14A3-8E8D-DEB1-8555-DA4A1A49A919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9:08.780" v="62"/>
        <pc:sldMkLst>
          <pc:docMk/>
          <pc:sldMk cId="1552043980" sldId="276"/>
        </pc:sldMkLst>
        <pc:picChg chg="del">
          <ac:chgData name="Erica Recktenwald" userId="S::er778326@ucf.edu::985716bf-8f0f-42eb-9d11-07138d18d755" providerId="AD" clId="Web-{DC36990E-415C-05CB-7C05-82E399FE83AB}" dt="2026-06-10T16:43:46.682" v="9"/>
          <ac:picMkLst>
            <pc:docMk/>
            <pc:sldMk cId="1552043980" sldId="276"/>
            <ac:picMk id="2" creationId="{89A617EF-9DCD-759D-5741-EC87A0FA0FC4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9:08.780" v="62"/>
          <ac:picMkLst>
            <pc:docMk/>
            <pc:sldMk cId="1552043980" sldId="276"/>
            <ac:picMk id="3" creationId="{808715BA-28A2-DB50-287D-EA6BB45600FF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9:28.828" v="64"/>
        <pc:sldMkLst>
          <pc:docMk/>
          <pc:sldMk cId="850481698" sldId="277"/>
        </pc:sldMkLst>
        <pc:picChg chg="del">
          <ac:chgData name="Erica Recktenwald" userId="S::er778326@ucf.edu::985716bf-8f0f-42eb-9d11-07138d18d755" providerId="AD" clId="Web-{DC36990E-415C-05CB-7C05-82E399FE83AB}" dt="2026-06-10T16:43:54.604" v="11"/>
          <ac:picMkLst>
            <pc:docMk/>
            <pc:sldMk cId="850481698" sldId="277"/>
            <ac:picMk id="2" creationId="{6E9F012E-AF61-4B69-9093-342552DD87AA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9:28.828" v="64"/>
          <ac:picMkLst>
            <pc:docMk/>
            <pc:sldMk cId="850481698" sldId="277"/>
            <ac:picMk id="3" creationId="{5F6B9C52-2E8F-E423-765B-D7DC976E686E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7:00:32.815" v="71"/>
        <pc:sldMkLst>
          <pc:docMk/>
          <pc:sldMk cId="1021730227" sldId="278"/>
        </pc:sldMkLst>
        <pc:picChg chg="del">
          <ac:chgData name="Erica Recktenwald" userId="S::er778326@ucf.edu::985716bf-8f0f-42eb-9d11-07138d18d755" providerId="AD" clId="Web-{DC36990E-415C-05CB-7C05-82E399FE83AB}" dt="2026-06-10T16:45:35.920" v="14"/>
          <ac:picMkLst>
            <pc:docMk/>
            <pc:sldMk cId="1021730227" sldId="278"/>
            <ac:picMk id="2" creationId="{1F4C1074-E18A-4572-F065-FB9621DF21FF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7:00:32.815" v="71"/>
          <ac:picMkLst>
            <pc:docMk/>
            <pc:sldMk cId="1021730227" sldId="278"/>
            <ac:picMk id="3" creationId="{8C9D43BC-2FBD-E789-90BD-2695B9904B7F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7:01:10.441" v="74"/>
        <pc:sldMkLst>
          <pc:docMk/>
          <pc:sldMk cId="714431175" sldId="279"/>
        </pc:sldMkLst>
        <pc:picChg chg="del">
          <ac:chgData name="Erica Recktenwald" userId="S::er778326@ucf.edu::985716bf-8f0f-42eb-9d11-07138d18d755" providerId="AD" clId="Web-{DC36990E-415C-05CB-7C05-82E399FE83AB}" dt="2026-06-10T16:45:40.576" v="17"/>
          <ac:picMkLst>
            <pc:docMk/>
            <pc:sldMk cId="714431175" sldId="279"/>
            <ac:picMk id="2" creationId="{C348D0D7-8594-2156-E777-89AB5604D687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7:01:10.441" v="74"/>
          <ac:picMkLst>
            <pc:docMk/>
            <pc:sldMk cId="714431175" sldId="279"/>
            <ac:picMk id="3" creationId="{5CF5FC2B-CB87-DBFC-F355-4700E13392F3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7:00:57.003" v="73"/>
        <pc:sldMkLst>
          <pc:docMk/>
          <pc:sldMk cId="2589560943" sldId="280"/>
        </pc:sldMkLst>
        <pc:picChg chg="del">
          <ac:chgData name="Erica Recktenwald" userId="S::er778326@ucf.edu::985716bf-8f0f-42eb-9d11-07138d18d755" providerId="AD" clId="Web-{DC36990E-415C-05CB-7C05-82E399FE83AB}" dt="2026-06-10T16:45:36.076" v="16"/>
          <ac:picMkLst>
            <pc:docMk/>
            <pc:sldMk cId="2589560943" sldId="280"/>
            <ac:picMk id="2" creationId="{6C0E0C7A-8D15-7E34-B513-4107C32B3607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7:00:57.003" v="73"/>
          <ac:picMkLst>
            <pc:docMk/>
            <pc:sldMk cId="2589560943" sldId="280"/>
            <ac:picMk id="3" creationId="{3733C552-4CBC-387A-5278-6E33FE866766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7:00:43.737" v="72"/>
        <pc:sldMkLst>
          <pc:docMk/>
          <pc:sldMk cId="2304929149" sldId="281"/>
        </pc:sldMkLst>
        <pc:picChg chg="del">
          <ac:chgData name="Erica Recktenwald" userId="S::er778326@ucf.edu::985716bf-8f0f-42eb-9d11-07138d18d755" providerId="AD" clId="Web-{DC36990E-415C-05CB-7C05-82E399FE83AB}" dt="2026-06-10T16:45:35.936" v="15"/>
          <ac:picMkLst>
            <pc:docMk/>
            <pc:sldMk cId="2304929149" sldId="281"/>
            <ac:picMk id="2" creationId="{4AD7298B-B215-C0EB-00FE-7310DD2EBA2A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7:00:43.737" v="72"/>
          <ac:picMkLst>
            <pc:docMk/>
            <pc:sldMk cId="2304929149" sldId="281"/>
            <ac:picMk id="3" creationId="{20CA1F02-99AC-858F-84AD-CEC8E1DDA84C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1:38.161" v="78"/>
        <pc:sldMkLst>
          <pc:docMk/>
          <pc:sldMk cId="3590664858" sldId="282"/>
        </pc:sldMkLst>
        <pc:picChg chg="add mod">
          <ac:chgData name="Erica Recktenwald" userId="S::er778326@ucf.edu::985716bf-8f0f-42eb-9d11-07138d18d755" providerId="AD" clId="Web-{DC36990E-415C-05CB-7C05-82E399FE83AB}" dt="2026-06-10T17:01:38.161" v="78"/>
          <ac:picMkLst>
            <pc:docMk/>
            <pc:sldMk cId="3590664858" sldId="282"/>
            <ac:picMk id="2" creationId="{D1963F18-B20E-4F7B-3D38-B27EC821A7D6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1:46.786" v="79"/>
        <pc:sldMkLst>
          <pc:docMk/>
          <pc:sldMk cId="2098360129" sldId="283"/>
        </pc:sldMkLst>
        <pc:picChg chg="add mod">
          <ac:chgData name="Erica Recktenwald" userId="S::er778326@ucf.edu::985716bf-8f0f-42eb-9d11-07138d18d755" providerId="AD" clId="Web-{DC36990E-415C-05CB-7C05-82E399FE83AB}" dt="2026-06-10T17:01:46.786" v="79"/>
          <ac:picMkLst>
            <pc:docMk/>
            <pc:sldMk cId="2098360129" sldId="283"/>
            <ac:picMk id="2" creationId="{85EF9E4F-BEEB-7119-0BF4-2041D7BF835A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2:14.943" v="80"/>
        <pc:sldMkLst>
          <pc:docMk/>
          <pc:sldMk cId="1048831601" sldId="284"/>
        </pc:sldMkLst>
        <pc:picChg chg="add mod">
          <ac:chgData name="Erica Recktenwald" userId="S::er778326@ucf.edu::985716bf-8f0f-42eb-9d11-07138d18d755" providerId="AD" clId="Web-{DC36990E-415C-05CB-7C05-82E399FE83AB}" dt="2026-06-10T17:02:14.943" v="80"/>
          <ac:picMkLst>
            <pc:docMk/>
            <pc:sldMk cId="1048831601" sldId="284"/>
            <ac:picMk id="2" creationId="{20B14AD2-EC88-2111-0C6C-241F857914A6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2:28.600" v="82"/>
        <pc:sldMkLst>
          <pc:docMk/>
          <pc:sldMk cId="2567299767" sldId="285"/>
        </pc:sldMkLst>
        <pc:picChg chg="add mod">
          <ac:chgData name="Erica Recktenwald" userId="S::er778326@ucf.edu::985716bf-8f0f-42eb-9d11-07138d18d755" providerId="AD" clId="Web-{DC36990E-415C-05CB-7C05-82E399FE83AB}" dt="2026-06-10T17:02:28.600" v="82"/>
          <ac:picMkLst>
            <pc:docMk/>
            <pc:sldMk cId="2567299767" sldId="285"/>
            <ac:picMk id="2" creationId="{4FA99EED-E3FE-79A0-CEFD-C143DCD46211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2:43.147" v="84"/>
        <pc:sldMkLst>
          <pc:docMk/>
          <pc:sldMk cId="1589081291" sldId="286"/>
        </pc:sldMkLst>
        <pc:picChg chg="add mod">
          <ac:chgData name="Erica Recktenwald" userId="S::er778326@ucf.edu::985716bf-8f0f-42eb-9d11-07138d18d755" providerId="AD" clId="Web-{DC36990E-415C-05CB-7C05-82E399FE83AB}" dt="2026-06-10T17:02:43.147" v="84"/>
          <ac:picMkLst>
            <pc:docMk/>
            <pc:sldMk cId="1589081291" sldId="286"/>
            <ac:picMk id="2" creationId="{588615AB-8503-7864-04BD-815CD9A90697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3:00.695" v="87"/>
        <pc:sldMkLst>
          <pc:docMk/>
          <pc:sldMk cId="3230879835" sldId="287"/>
        </pc:sldMkLst>
        <pc:picChg chg="add mod">
          <ac:chgData name="Erica Recktenwald" userId="S::er778326@ucf.edu::985716bf-8f0f-42eb-9d11-07138d18d755" providerId="AD" clId="Web-{DC36990E-415C-05CB-7C05-82E399FE83AB}" dt="2026-06-10T17:03:00.695" v="87"/>
          <ac:picMkLst>
            <pc:docMk/>
            <pc:sldMk cId="3230879835" sldId="287"/>
            <ac:picMk id="2" creationId="{E7271522-0209-313A-14C5-23AE201EB3FA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3:07.367" v="88"/>
        <pc:sldMkLst>
          <pc:docMk/>
          <pc:sldMk cId="1466887565" sldId="288"/>
        </pc:sldMkLst>
        <pc:picChg chg="add mod">
          <ac:chgData name="Erica Recktenwald" userId="S::er778326@ucf.edu::985716bf-8f0f-42eb-9d11-07138d18d755" providerId="AD" clId="Web-{DC36990E-415C-05CB-7C05-82E399FE83AB}" dt="2026-06-10T17:03:07.367" v="88"/>
          <ac:picMkLst>
            <pc:docMk/>
            <pc:sldMk cId="1466887565" sldId="288"/>
            <ac:picMk id="2" creationId="{9B9A6962-631E-C008-BC9F-37D3FAF40736}"/>
          </ac:picMkLst>
        </pc:picChg>
      </pc:sldChg>
    </pc:docChg>
  </pc:docChgLst>
  <pc:docChgLst>
    <pc:chgData name="Erica Recktenwald" userId="S::er778326@ucf.edu::985716bf-8f0f-42eb-9d11-07138d18d755" providerId="AD" clId="Web-{58726EF9-59AA-783B-FA21-7E91D9120911}"/>
    <pc:docChg chg="addSld delSld modSld sldOrd">
      <pc:chgData name="Erica Recktenwald" userId="S::er778326@ucf.edu::985716bf-8f0f-42eb-9d11-07138d18d755" providerId="AD" clId="Web-{58726EF9-59AA-783B-FA21-7E91D9120911}" dt="2026-06-09T20:34:43.202" v="351"/>
      <pc:docMkLst>
        <pc:docMk/>
      </pc:docMkLst>
      <pc:sldChg chg="del">
        <pc:chgData name="Erica Recktenwald" userId="S::er778326@ucf.edu::985716bf-8f0f-42eb-9d11-07138d18d755" providerId="AD" clId="Web-{58726EF9-59AA-783B-FA21-7E91D9120911}" dt="2026-06-09T18:50:38.678" v="1"/>
        <pc:sldMkLst>
          <pc:docMk/>
          <pc:sldMk cId="109857222" sldId="256"/>
        </pc:sldMkLst>
      </pc:sldChg>
      <pc:sldChg chg="addSp modSp new">
        <pc:chgData name="Erica Recktenwald" userId="S::er778326@ucf.edu::985716bf-8f0f-42eb-9d11-07138d18d755" providerId="AD" clId="Web-{58726EF9-59AA-783B-FA21-7E91D9120911}" dt="2026-06-09T18:51:31.773" v="2"/>
        <pc:sldMkLst>
          <pc:docMk/>
          <pc:sldMk cId="2838888359" sldId="257"/>
        </pc:sldMkLst>
        <pc:picChg chg="add mod">
          <ac:chgData name="Erica Recktenwald" userId="S::er778326@ucf.edu::985716bf-8f0f-42eb-9d11-07138d18d755" providerId="AD" clId="Web-{58726EF9-59AA-783B-FA21-7E91D9120911}" dt="2026-06-09T18:51:31.773" v="2"/>
          <ac:picMkLst>
            <pc:docMk/>
            <pc:sldMk cId="2838888359" sldId="257"/>
            <ac:picMk id="2" creationId="{407FEF38-DFB3-DB3D-679C-B06710E28215}"/>
          </ac:picMkLst>
        </pc:picChg>
      </pc:sldChg>
      <pc:sldChg chg="addSp delSp modSp add replId">
        <pc:chgData name="Erica Recktenwald" userId="S::er778326@ucf.edu::985716bf-8f0f-42eb-9d11-07138d18d755" providerId="AD" clId="Web-{58726EF9-59AA-783B-FA21-7E91D9120911}" dt="2026-06-09T18:52:07.009" v="9"/>
        <pc:sldMkLst>
          <pc:docMk/>
          <pc:sldMk cId="4111336775" sldId="258"/>
        </pc:sldMkLst>
        <pc:picChg chg="del">
          <ac:chgData name="Erica Recktenwald" userId="S::er778326@ucf.edu::985716bf-8f0f-42eb-9d11-07138d18d755" providerId="AD" clId="Web-{58726EF9-59AA-783B-FA21-7E91D9120911}" dt="2026-06-09T18:51:38.086" v="4"/>
          <ac:picMkLst>
            <pc:docMk/>
            <pc:sldMk cId="4111336775" sldId="258"/>
            <ac:picMk id="2" creationId="{F691B52C-EB92-1A70-3BD8-3F5CBF8E9A47}"/>
          </ac:picMkLst>
        </pc:picChg>
        <pc:picChg chg="add mod">
          <ac:chgData name="Erica Recktenwald" userId="S::er778326@ucf.edu::985716bf-8f0f-42eb-9d11-07138d18d755" providerId="AD" clId="Web-{58726EF9-59AA-783B-FA21-7E91D9120911}" dt="2026-06-09T18:52:07.009" v="9"/>
          <ac:picMkLst>
            <pc:docMk/>
            <pc:sldMk cId="4111336775" sldId="258"/>
            <ac:picMk id="3" creationId="{DCDC62F5-107F-3E4D-4D7D-B7F62AE1A641}"/>
          </ac:picMkLst>
        </pc:picChg>
      </pc:sldChg>
      <pc:sldChg chg="addSp modSp add replId">
        <pc:chgData name="Erica Recktenwald" userId="S::er778326@ucf.edu::985716bf-8f0f-42eb-9d11-07138d18d755" providerId="AD" clId="Web-{58726EF9-59AA-783B-FA21-7E91D9120911}" dt="2026-06-09T18:52:10.650" v="10"/>
        <pc:sldMkLst>
          <pc:docMk/>
          <pc:sldMk cId="2544447843" sldId="259"/>
        </pc:sldMkLst>
        <pc:picChg chg="add mod">
          <ac:chgData name="Erica Recktenwald" userId="S::er778326@ucf.edu::985716bf-8f0f-42eb-9d11-07138d18d755" providerId="AD" clId="Web-{58726EF9-59AA-783B-FA21-7E91D9120911}" dt="2026-06-09T18:52:10.650" v="10"/>
          <ac:picMkLst>
            <pc:docMk/>
            <pc:sldMk cId="2544447843" sldId="259"/>
            <ac:picMk id="2" creationId="{8A1C648E-9DE8-B56E-67E4-F719EF01265D}"/>
          </ac:picMkLst>
        </pc:picChg>
      </pc:sldChg>
      <pc:sldChg chg="addSp modSp add replId">
        <pc:chgData name="Erica Recktenwald" userId="S::er778326@ucf.edu::985716bf-8f0f-42eb-9d11-07138d18d755" providerId="AD" clId="Web-{58726EF9-59AA-783B-FA21-7E91D9120911}" dt="2026-06-09T18:52:13.603" v="11"/>
        <pc:sldMkLst>
          <pc:docMk/>
          <pc:sldMk cId="2337169826" sldId="260"/>
        </pc:sldMkLst>
        <pc:picChg chg="add mod">
          <ac:chgData name="Erica Recktenwald" userId="S::er778326@ucf.edu::985716bf-8f0f-42eb-9d11-07138d18d755" providerId="AD" clId="Web-{58726EF9-59AA-783B-FA21-7E91D9120911}" dt="2026-06-09T18:52:13.603" v="11"/>
          <ac:picMkLst>
            <pc:docMk/>
            <pc:sldMk cId="2337169826" sldId="260"/>
            <ac:picMk id="2" creationId="{96436F63-AD0C-0F3F-4BBB-570739B4D00E}"/>
          </ac:picMkLst>
        </pc:picChg>
      </pc:sldChg>
      <pc:sldChg chg="addSp modSp add replId">
        <pc:chgData name="Erica Recktenwald" userId="S::er778326@ucf.edu::985716bf-8f0f-42eb-9d11-07138d18d755" providerId="AD" clId="Web-{58726EF9-59AA-783B-FA21-7E91D9120911}" dt="2026-06-09T18:52:18.680" v="13"/>
        <pc:sldMkLst>
          <pc:docMk/>
          <pc:sldMk cId="890522698" sldId="261"/>
        </pc:sldMkLst>
        <pc:picChg chg="add mod">
          <ac:chgData name="Erica Recktenwald" userId="S::er778326@ucf.edu::985716bf-8f0f-42eb-9d11-07138d18d755" providerId="AD" clId="Web-{58726EF9-59AA-783B-FA21-7E91D9120911}" dt="2026-06-09T18:52:18.680" v="13"/>
          <ac:picMkLst>
            <pc:docMk/>
            <pc:sldMk cId="890522698" sldId="261"/>
            <ac:picMk id="2" creationId="{D32041DB-2A72-91C9-4E1B-F9701D525442}"/>
          </ac:picMkLst>
        </pc:picChg>
      </pc:sldChg>
      <pc:sldChg chg="addSp modSp add replId">
        <pc:chgData name="Erica Recktenwald" userId="S::er778326@ucf.edu::985716bf-8f0f-42eb-9d11-07138d18d755" providerId="AD" clId="Web-{58726EF9-59AA-783B-FA21-7E91D9120911}" dt="2026-06-09T18:52:15.931" v="12"/>
        <pc:sldMkLst>
          <pc:docMk/>
          <pc:sldMk cId="752441942" sldId="262"/>
        </pc:sldMkLst>
        <pc:picChg chg="add mod">
          <ac:chgData name="Erica Recktenwald" userId="S::er778326@ucf.edu::985716bf-8f0f-42eb-9d11-07138d18d755" providerId="AD" clId="Web-{58726EF9-59AA-783B-FA21-7E91D9120911}" dt="2026-06-09T18:52:15.931" v="12"/>
          <ac:picMkLst>
            <pc:docMk/>
            <pc:sldMk cId="752441942" sldId="262"/>
            <ac:picMk id="2" creationId="{0019959A-7B13-9ED7-4C7E-746EB6FEBB75}"/>
          </ac:picMkLst>
        </pc:picChg>
      </pc:sldChg>
      <pc:sldChg chg="add del replId">
        <pc:chgData name="Erica Recktenwald" userId="S::er778326@ucf.edu::985716bf-8f0f-42eb-9d11-07138d18d755" providerId="AD" clId="Web-{58726EF9-59AA-783B-FA21-7E91D9120911}" dt="2026-06-09T18:52:23.196" v="15"/>
        <pc:sldMkLst>
          <pc:docMk/>
          <pc:sldMk cId="1489275920" sldId="263"/>
        </pc:sldMkLst>
      </pc:sldChg>
      <pc:sldChg chg="addSp delSp modSp add replId">
        <pc:chgData name="Erica Recktenwald" userId="S::er778326@ucf.edu::985716bf-8f0f-42eb-9d11-07138d18d755" providerId="AD" clId="Web-{58726EF9-59AA-783B-FA21-7E91D9120911}" dt="2026-06-09T18:52:37.056" v="18"/>
        <pc:sldMkLst>
          <pc:docMk/>
          <pc:sldMk cId="1715534486" sldId="263"/>
        </pc:sldMkLst>
        <pc:picChg chg="del">
          <ac:chgData name="Erica Recktenwald" userId="S::er778326@ucf.edu::985716bf-8f0f-42eb-9d11-07138d18d755" providerId="AD" clId="Web-{58726EF9-59AA-783B-FA21-7E91D9120911}" dt="2026-06-09T18:52:34.165" v="17"/>
          <ac:picMkLst>
            <pc:docMk/>
            <pc:sldMk cId="1715534486" sldId="263"/>
            <ac:picMk id="2" creationId="{4DD0C614-5B6C-42FF-06A0-A5497199B8D2}"/>
          </ac:picMkLst>
        </pc:picChg>
        <pc:picChg chg="add mod">
          <ac:chgData name="Erica Recktenwald" userId="S::er778326@ucf.edu::985716bf-8f0f-42eb-9d11-07138d18d755" providerId="AD" clId="Web-{58726EF9-59AA-783B-FA21-7E91D9120911}" dt="2026-06-09T18:52:37.056" v="18"/>
          <ac:picMkLst>
            <pc:docMk/>
            <pc:sldMk cId="1715534486" sldId="263"/>
            <ac:picMk id="3" creationId="{AD6BE40F-9B17-CFE0-59C6-28157306C16D}"/>
          </ac:picMkLst>
        </pc:picChg>
      </pc:sldChg>
      <pc:sldChg chg="modSp new del ord">
        <pc:chgData name="Erica Recktenwald" userId="S::er778326@ucf.edu::985716bf-8f0f-42eb-9d11-07138d18d755" providerId="AD" clId="Web-{58726EF9-59AA-783B-FA21-7E91D9120911}" dt="2026-06-09T19:43:41.477" v="47"/>
        <pc:sldMkLst>
          <pc:docMk/>
          <pc:sldMk cId="108436624" sldId="264"/>
        </pc:sldMkLst>
        <pc:spChg chg="mod">
          <ac:chgData name="Erica Recktenwald" userId="S::er778326@ucf.edu::985716bf-8f0f-42eb-9d11-07138d18d755" providerId="AD" clId="Web-{58726EF9-59AA-783B-FA21-7E91D9120911}" dt="2026-06-09T19:42:58.586" v="42" actId="20577"/>
          <ac:spMkLst>
            <pc:docMk/>
            <pc:sldMk cId="108436624" sldId="264"/>
            <ac:spMk id="2" creationId="{C4E872DD-BFC5-AA30-36E9-8629A93D099B}"/>
          </ac:spMkLst>
        </pc:spChg>
        <pc:spChg chg="mod">
          <ac:chgData name="Erica Recktenwald" userId="S::er778326@ucf.edu::985716bf-8f0f-42eb-9d11-07138d18d755" providerId="AD" clId="Web-{58726EF9-59AA-783B-FA21-7E91D9120911}" dt="2026-06-09T18:55:09.281" v="22" actId="20577"/>
          <ac:spMkLst>
            <pc:docMk/>
            <pc:sldMk cId="108436624" sldId="264"/>
            <ac:spMk id="3" creationId="{1DF4B93C-EDD8-5148-498D-2C832C590799}"/>
          </ac:spMkLst>
        </pc:spChg>
      </pc:sldChg>
      <pc:sldChg chg="new del">
        <pc:chgData name="Erica Recktenwald" userId="S::er778326@ucf.edu::985716bf-8f0f-42eb-9d11-07138d18d755" providerId="AD" clId="Web-{58726EF9-59AA-783B-FA21-7E91D9120911}" dt="2026-06-09T18:54:55.093" v="20"/>
        <pc:sldMkLst>
          <pc:docMk/>
          <pc:sldMk cId="3898572741" sldId="264"/>
        </pc:sldMkLst>
      </pc:sldChg>
      <pc:sldChg chg="modSp add del replId">
        <pc:chgData name="Erica Recktenwald" userId="S::er778326@ucf.edu::985716bf-8f0f-42eb-9d11-07138d18d755" providerId="AD" clId="Web-{58726EF9-59AA-783B-FA21-7E91D9120911}" dt="2026-06-09T20:11:20.747" v="165"/>
        <pc:sldMkLst>
          <pc:docMk/>
          <pc:sldMk cId="2699930049" sldId="265"/>
        </pc:sldMkLst>
        <pc:spChg chg="mod">
          <ac:chgData name="Erica Recktenwald" userId="S::er778326@ucf.edu::985716bf-8f0f-42eb-9d11-07138d18d755" providerId="AD" clId="Web-{58726EF9-59AA-783B-FA21-7E91D9120911}" dt="2026-06-09T19:48:55.012" v="57" actId="20577"/>
          <ac:spMkLst>
            <pc:docMk/>
            <pc:sldMk cId="2699930049" sldId="265"/>
            <ac:spMk id="2" creationId="{79662185-0F57-B0B7-B58C-CE148ABF349E}"/>
          </ac:spMkLst>
        </pc:spChg>
        <pc:spChg chg="mod">
          <ac:chgData name="Erica Recktenwald" userId="S::er778326@ucf.edu::985716bf-8f0f-42eb-9d11-07138d18d755" providerId="AD" clId="Web-{58726EF9-59AA-783B-FA21-7E91D9120911}" dt="2026-06-09T19:48:49.387" v="55" actId="20577"/>
          <ac:spMkLst>
            <pc:docMk/>
            <pc:sldMk cId="2699930049" sldId="265"/>
            <ac:spMk id="3" creationId="{7A47C021-FC14-3F30-A460-69B6CD816A41}"/>
          </ac:spMkLst>
        </pc:spChg>
      </pc:sldChg>
      <pc:sldChg chg="modSp add del replId">
        <pc:chgData name="Erica Recktenwald" userId="S::er778326@ucf.edu::985716bf-8f0f-42eb-9d11-07138d18d755" providerId="AD" clId="Web-{58726EF9-59AA-783B-FA21-7E91D9120911}" dt="2026-06-09T20:11:22.888" v="166"/>
        <pc:sldMkLst>
          <pc:docMk/>
          <pc:sldMk cId="3364369855" sldId="266"/>
        </pc:sldMkLst>
        <pc:spChg chg="mod">
          <ac:chgData name="Erica Recktenwald" userId="S::er778326@ucf.edu::985716bf-8f0f-42eb-9d11-07138d18d755" providerId="AD" clId="Web-{58726EF9-59AA-783B-FA21-7E91D9120911}" dt="2026-06-09T19:41:24.444" v="35" actId="20577"/>
          <ac:spMkLst>
            <pc:docMk/>
            <pc:sldMk cId="3364369855" sldId="266"/>
            <ac:spMk id="3" creationId="{13F00302-6371-1B54-2AB5-3F4199404173}"/>
          </ac:spMkLst>
        </pc:spChg>
      </pc:sldChg>
      <pc:sldChg chg="addSp delSp modSp add mod ord replId setBg">
        <pc:chgData name="Erica Recktenwald" userId="S::er778326@ucf.edu::985716bf-8f0f-42eb-9d11-07138d18d755" providerId="AD" clId="Web-{58726EF9-59AA-783B-FA21-7E91D9120911}" dt="2026-06-09T20:29:24.308" v="309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58726EF9-59AA-783B-FA21-7E91D9120911}" dt="2026-06-09T20:24:49.382" v="266" actId="1076"/>
          <ac:spMkLst>
            <pc:docMk/>
            <pc:sldMk cId="2516815523" sldId="267"/>
            <ac:spMk id="2" creationId="{49B0BB20-BE3C-8A63-9200-6019D53E0600}"/>
          </ac:spMkLst>
        </pc:spChg>
        <pc:spChg chg="del">
          <ac:chgData name="Erica Recktenwald" userId="S::er778326@ucf.edu::985716bf-8f0f-42eb-9d11-07138d18d755" providerId="AD" clId="Web-{58726EF9-59AA-783B-FA21-7E91D9120911}" dt="2026-06-09T19:42:34.898" v="37"/>
          <ac:spMkLst>
            <pc:docMk/>
            <pc:sldMk cId="2516815523" sldId="267"/>
            <ac:spMk id="3" creationId="{97910712-1601-BA4F-4332-05FDC684CE81}"/>
          </ac:spMkLst>
        </pc:spChg>
        <pc:spChg chg="add del mod">
          <ac:chgData name="Erica Recktenwald" userId="S::er778326@ucf.edu::985716bf-8f0f-42eb-9d11-07138d18d755" providerId="AD" clId="Web-{58726EF9-59AA-783B-FA21-7E91D9120911}" dt="2026-06-09T19:43:35.290" v="46"/>
          <ac:spMkLst>
            <pc:docMk/>
            <pc:sldMk cId="2516815523" sldId="267"/>
            <ac:spMk id="5" creationId="{5F05E6C6-15A7-85F2-AF1E-016B42F7E0EF}"/>
          </ac:spMkLst>
        </pc:spChg>
        <pc:spChg chg="add del mod">
          <ac:chgData name="Erica Recktenwald" userId="S::er778326@ucf.edu::985716bf-8f0f-42eb-9d11-07138d18d755" providerId="AD" clId="Web-{58726EF9-59AA-783B-FA21-7E91D9120911}" dt="2026-06-09T20:09:58.309" v="155"/>
          <ac:spMkLst>
            <pc:docMk/>
            <pc:sldMk cId="2516815523" sldId="267"/>
            <ac:spMk id="9" creationId="{E271BBD2-97F5-93D6-D4D5-DBD9AE0C9272}"/>
          </ac:spMkLst>
        </pc:spChg>
        <pc:spChg chg="add del mod">
          <ac:chgData name="Erica Recktenwald" userId="S::er778326@ucf.edu::985716bf-8f0f-42eb-9d11-07138d18d755" providerId="AD" clId="Web-{58726EF9-59AA-783B-FA21-7E91D9120911}" dt="2026-06-09T20:12:36.404" v="179"/>
          <ac:spMkLst>
            <pc:docMk/>
            <pc:sldMk cId="2516815523" sldId="267"/>
            <ac:spMk id="11" creationId="{50928113-9BEB-2EDF-C9EA-816068029721}"/>
          </ac:spMkLst>
        </pc:spChg>
        <pc:spChg chg="add del mod">
          <ac:chgData name="Erica Recktenwald" userId="S::er778326@ucf.edu::985716bf-8f0f-42eb-9d11-07138d18d755" providerId="AD" clId="Web-{58726EF9-59AA-783B-FA21-7E91D9120911}" dt="2026-06-09T20:12:37.529" v="180"/>
          <ac:spMkLst>
            <pc:docMk/>
            <pc:sldMk cId="2516815523" sldId="267"/>
            <ac:spMk id="12" creationId="{B8BB53BF-0398-C4C1-8210-B7F2F0DC3B2E}"/>
          </ac:spMkLst>
        </pc:spChg>
        <pc:spChg chg="add mod ord">
          <ac:chgData name="Erica Recktenwald" userId="S::er778326@ucf.edu::985716bf-8f0f-42eb-9d11-07138d18d755" providerId="AD" clId="Web-{58726EF9-59AA-783B-FA21-7E91D9120911}" dt="2026-06-09T20:29:05.198" v="306"/>
          <ac:spMkLst>
            <pc:docMk/>
            <pc:sldMk cId="2516815523" sldId="267"/>
            <ac:spMk id="13" creationId="{9A026E5B-9037-87D4-17A4-52DD07D44C28}"/>
          </ac:spMkLst>
        </pc:spChg>
        <pc:spChg chg="add del mod ord">
          <ac:chgData name="Erica Recktenwald" userId="S::er778326@ucf.edu::985716bf-8f0f-42eb-9d11-07138d18d755" providerId="AD" clId="Web-{58726EF9-59AA-783B-FA21-7E91D9120911}" dt="2026-06-09T20:22:31.381" v="247"/>
          <ac:spMkLst>
            <pc:docMk/>
            <pc:sldMk cId="2516815523" sldId="267"/>
            <ac:spMk id="14" creationId="{1F2901D6-A814-24AD-8D6B-04B61BDE971D}"/>
          </ac:spMkLst>
        </pc:spChg>
        <pc:picChg chg="add mod ord modCrop">
          <ac:chgData name="Erica Recktenwald" userId="S::er778326@ucf.edu::985716bf-8f0f-42eb-9d11-07138d18d755" providerId="AD" clId="Web-{58726EF9-59AA-783B-FA21-7E91D9120911}" dt="2026-06-09T20:29:24.308" v="309"/>
          <ac:picMkLst>
            <pc:docMk/>
            <pc:sldMk cId="2516815523" sldId="267"/>
            <ac:picMk id="7" creationId="{2AE2EB98-90AB-CA91-2EBB-19815AEC1ED8}"/>
          </ac:picMkLst>
        </pc:picChg>
      </pc:sldChg>
      <pc:sldChg chg="modSp new del">
        <pc:chgData name="Erica Recktenwald" userId="S::er778326@ucf.edu::985716bf-8f0f-42eb-9d11-07138d18d755" providerId="AD" clId="Web-{58726EF9-59AA-783B-FA21-7E91D9120911}" dt="2026-06-09T19:53:48.359" v="90"/>
        <pc:sldMkLst>
          <pc:docMk/>
          <pc:sldMk cId="792861782" sldId="268"/>
        </pc:sldMkLst>
        <pc:spChg chg="mod">
          <ac:chgData name="Erica Recktenwald" userId="S::er778326@ucf.edu::985716bf-8f0f-42eb-9d11-07138d18d755" providerId="AD" clId="Web-{58726EF9-59AA-783B-FA21-7E91D9120911}" dt="2026-06-09T19:43:26.664" v="45" actId="20577"/>
          <ac:spMkLst>
            <pc:docMk/>
            <pc:sldMk cId="792861782" sldId="268"/>
            <ac:spMk id="2" creationId="{9BA7AF0C-0D5A-6731-FBA1-EC64B315FE08}"/>
          </ac:spMkLst>
        </pc:spChg>
      </pc:sldChg>
      <pc:sldChg chg="new del">
        <pc:chgData name="Erica Recktenwald" userId="S::er778326@ucf.edu::985716bf-8f0f-42eb-9d11-07138d18d755" providerId="AD" clId="Web-{58726EF9-59AA-783B-FA21-7E91D9120911}" dt="2026-06-09T19:49:13.387" v="58"/>
        <pc:sldMkLst>
          <pc:docMk/>
          <pc:sldMk cId="2120026743" sldId="269"/>
        </pc:sldMkLst>
      </pc:sldChg>
      <pc:sldChg chg="addSp delSp modSp add mod ord replId setBg">
        <pc:chgData name="Erica Recktenwald" userId="S::er778326@ucf.edu::985716bf-8f0f-42eb-9d11-07138d18d755" providerId="AD" clId="Web-{58726EF9-59AA-783B-FA21-7E91D9120911}" dt="2026-06-09T20:31:31.419" v="321" actId="1076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58726EF9-59AA-783B-FA21-7E91D9120911}" dt="2026-06-09T20:31:31.419" v="321" actId="1076"/>
          <ac:spMkLst>
            <pc:docMk/>
            <pc:sldMk cId="3371414069" sldId="269"/>
            <ac:spMk id="2" creationId="{C043A2B3-FE10-17A2-50E7-4B78509E492C}"/>
          </ac:spMkLst>
        </pc:spChg>
        <pc:spChg chg="del mod">
          <ac:chgData name="Erica Recktenwald" userId="S::er778326@ucf.edu::985716bf-8f0f-42eb-9d11-07138d18d755" providerId="AD" clId="Web-{58726EF9-59AA-783B-FA21-7E91D9120911}" dt="2026-06-09T20:31:20.934" v="316"/>
          <ac:spMkLst>
            <pc:docMk/>
            <pc:sldMk cId="3371414069" sldId="269"/>
            <ac:spMk id="3" creationId="{633B74F9-6DDB-B291-EAA5-F2C5B9C71523}"/>
          </ac:spMkLst>
        </pc:spChg>
        <pc:spChg chg="add del mod ord">
          <ac:chgData name="Erica Recktenwald" userId="S::er778326@ucf.edu::985716bf-8f0f-42eb-9d11-07138d18d755" providerId="AD" clId="Web-{58726EF9-59AA-783B-FA21-7E91D9120911}" dt="2026-06-09T20:31:20.934" v="317"/>
          <ac:spMkLst>
            <pc:docMk/>
            <pc:sldMk cId="3371414069" sldId="269"/>
            <ac:spMk id="4" creationId="{9F132729-C8AF-E438-E29C-DB7BA77F451B}"/>
          </ac:spMkLst>
        </pc:spChg>
        <pc:spChg chg="add del mod">
          <ac:chgData name="Erica Recktenwald" userId="S::er778326@ucf.edu::985716bf-8f0f-42eb-9d11-07138d18d755" providerId="AD" clId="Web-{58726EF9-59AA-783B-FA21-7E91D9120911}" dt="2026-06-09T20:31:26.637" v="320"/>
          <ac:spMkLst>
            <pc:docMk/>
            <pc:sldMk cId="3371414069" sldId="269"/>
            <ac:spMk id="6" creationId="{4615E73C-2535-A860-E0B5-34AD2923EBE7}"/>
          </ac:spMkLst>
        </pc:spChg>
        <pc:spChg chg="add">
          <ac:chgData name="Erica Recktenwald" userId="S::er778326@ucf.edu::985716bf-8f0f-42eb-9d11-07138d18d755" providerId="AD" clId="Web-{58726EF9-59AA-783B-FA21-7E91D9120911}" dt="2026-06-09T20:31:22.387" v="318"/>
          <ac:spMkLst>
            <pc:docMk/>
            <pc:sldMk cId="3371414069" sldId="269"/>
            <ac:spMk id="8" creationId="{A9996F6F-8168-D341-C4AE-6ACC24716993}"/>
          </ac:spMkLst>
        </pc:spChg>
        <pc:spChg chg="add">
          <ac:chgData name="Erica Recktenwald" userId="S::er778326@ucf.edu::985716bf-8f0f-42eb-9d11-07138d18d755" providerId="AD" clId="Web-{58726EF9-59AA-783B-FA21-7E91D9120911}" dt="2026-06-09T20:31:22.387" v="319"/>
          <ac:spMkLst>
            <pc:docMk/>
            <pc:sldMk cId="3371414069" sldId="269"/>
            <ac:spMk id="10" creationId="{69D39675-E8C8-E93F-262A-CFA40FCD719C}"/>
          </ac:spMkLst>
        </pc:spChg>
      </pc:sldChg>
      <pc:sldChg chg="modSp add ord replId">
        <pc:chgData name="Erica Recktenwald" userId="S::er778326@ucf.edu::985716bf-8f0f-42eb-9d11-07138d18d755" providerId="AD" clId="Web-{58726EF9-59AA-783B-FA21-7E91D9120911}" dt="2026-06-09T20:11:58.482" v="173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58726EF9-59AA-783B-FA21-7E91D9120911}" dt="2026-06-09T20:11:44.169" v="170" actId="1076"/>
          <ac:spMkLst>
            <pc:docMk/>
            <pc:sldMk cId="1461856816" sldId="270"/>
            <ac:spMk id="2" creationId="{0D6E2501-3369-F36F-91A1-AEE95A71155D}"/>
          </ac:spMkLst>
        </pc:spChg>
      </pc:sldChg>
      <pc:sldChg chg="modSp add ord replId">
        <pc:chgData name="Erica Recktenwald" userId="S::er778326@ucf.edu::985716bf-8f0f-42eb-9d11-07138d18d755" providerId="AD" clId="Web-{58726EF9-59AA-783B-FA21-7E91D9120911}" dt="2026-06-09T20:11:58.482" v="172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58726EF9-59AA-783B-FA21-7E91D9120911}" dt="2026-06-09T20:11:39.685" v="169" actId="1076"/>
          <ac:spMkLst>
            <pc:docMk/>
            <pc:sldMk cId="3222245915" sldId="271"/>
            <ac:spMk id="2" creationId="{18BFF7A1-BD21-ADC6-3FE0-4395F3F75BEB}"/>
          </ac:spMkLst>
        </pc:spChg>
      </pc:sldChg>
      <pc:sldChg chg="addSp delSp modSp new">
        <pc:chgData name="Erica Recktenwald" userId="S::er778326@ucf.edu::985716bf-8f0f-42eb-9d11-07138d18d755" providerId="AD" clId="Web-{58726EF9-59AA-783B-FA21-7E91D9120911}" dt="2026-06-09T20:32:24.997" v="325"/>
        <pc:sldMkLst>
          <pc:docMk/>
          <pc:sldMk cId="170817877" sldId="272"/>
        </pc:sldMkLst>
        <pc:spChg chg="del">
          <ac:chgData name="Erica Recktenwald" userId="S::er778326@ucf.edu::985716bf-8f0f-42eb-9d11-07138d18d755" providerId="AD" clId="Web-{58726EF9-59AA-783B-FA21-7E91D9120911}" dt="2026-06-09T20:32:13.372" v="324"/>
          <ac:spMkLst>
            <pc:docMk/>
            <pc:sldMk cId="170817877" sldId="272"/>
            <ac:spMk id="2" creationId="{E94287C0-DA5C-E255-3F8B-6D81A6D25098}"/>
          </ac:spMkLst>
        </pc:spChg>
        <pc:spChg chg="del">
          <ac:chgData name="Erica Recktenwald" userId="S::er778326@ucf.edu::985716bf-8f0f-42eb-9d11-07138d18d755" providerId="AD" clId="Web-{58726EF9-59AA-783B-FA21-7E91D9120911}" dt="2026-06-09T20:32:13.372" v="323"/>
          <ac:spMkLst>
            <pc:docMk/>
            <pc:sldMk cId="170817877" sldId="272"/>
            <ac:spMk id="3" creationId="{3EEAAB15-82C6-1715-DBD6-65C6954ED984}"/>
          </ac:spMkLst>
        </pc:spChg>
        <pc:picChg chg="add mod">
          <ac:chgData name="Erica Recktenwald" userId="S::er778326@ucf.edu::985716bf-8f0f-42eb-9d11-07138d18d755" providerId="AD" clId="Web-{58726EF9-59AA-783B-FA21-7E91D9120911}" dt="2026-06-09T20:32:24.997" v="325"/>
          <ac:picMkLst>
            <pc:docMk/>
            <pc:sldMk cId="170817877" sldId="272"/>
            <ac:picMk id="4" creationId="{51BB388E-7D34-39F5-5140-A8CC91DD4284}"/>
          </ac:picMkLst>
        </pc:picChg>
      </pc:sldChg>
      <pc:sldChg chg="addSp delSp modSp add replId">
        <pc:chgData name="Erica Recktenwald" userId="S::er778326@ucf.edu::985716bf-8f0f-42eb-9d11-07138d18d755" providerId="AD" clId="Web-{58726EF9-59AA-783B-FA21-7E91D9120911}" dt="2026-06-09T20:32:46.466" v="330"/>
        <pc:sldMkLst>
          <pc:docMk/>
          <pc:sldMk cId="2916058188" sldId="273"/>
        </pc:sldMkLst>
        <pc:picChg chg="add mod">
          <ac:chgData name="Erica Recktenwald" userId="S::er778326@ucf.edu::985716bf-8f0f-42eb-9d11-07138d18d755" providerId="AD" clId="Web-{58726EF9-59AA-783B-FA21-7E91D9120911}" dt="2026-06-09T20:32:46.466" v="330"/>
          <ac:picMkLst>
            <pc:docMk/>
            <pc:sldMk cId="2916058188" sldId="273"/>
            <ac:picMk id="2" creationId="{B86E1E26-FAB0-31D7-05F5-3AED699C517D}"/>
          </ac:picMkLst>
        </pc:picChg>
        <pc:picChg chg="del">
          <ac:chgData name="Erica Recktenwald" userId="S::er778326@ucf.edu::985716bf-8f0f-42eb-9d11-07138d18d755" providerId="AD" clId="Web-{58726EF9-59AA-783B-FA21-7E91D9120911}" dt="2026-06-09T20:32:38.716" v="329"/>
          <ac:picMkLst>
            <pc:docMk/>
            <pc:sldMk cId="2916058188" sldId="273"/>
            <ac:picMk id="4" creationId="{51EDF741-E1DE-1EC0-443B-E023B344CBE2}"/>
          </ac:picMkLst>
        </pc:picChg>
      </pc:sldChg>
      <pc:sldChg chg="addSp delSp modSp add replId">
        <pc:chgData name="Erica Recktenwald" userId="S::er778326@ucf.edu::985716bf-8f0f-42eb-9d11-07138d18d755" providerId="AD" clId="Web-{58726EF9-59AA-783B-FA21-7E91D9120911}" dt="2026-06-09T20:33:02.920" v="333"/>
        <pc:sldMkLst>
          <pc:docMk/>
          <pc:sldMk cId="256874216" sldId="274"/>
        </pc:sldMkLst>
        <pc:picChg chg="add mod">
          <ac:chgData name="Erica Recktenwald" userId="S::er778326@ucf.edu::985716bf-8f0f-42eb-9d11-07138d18d755" providerId="AD" clId="Web-{58726EF9-59AA-783B-FA21-7E91D9120911}" dt="2026-06-09T20:33:02.920" v="333"/>
          <ac:picMkLst>
            <pc:docMk/>
            <pc:sldMk cId="256874216" sldId="274"/>
            <ac:picMk id="2" creationId="{8C491577-A23F-0323-1B63-46EEA1738009}"/>
          </ac:picMkLst>
        </pc:picChg>
        <pc:picChg chg="del">
          <ac:chgData name="Erica Recktenwald" userId="S::er778326@ucf.edu::985716bf-8f0f-42eb-9d11-07138d18d755" providerId="AD" clId="Web-{58726EF9-59AA-783B-FA21-7E91D9120911}" dt="2026-06-09T20:32:37.091" v="328"/>
          <ac:picMkLst>
            <pc:docMk/>
            <pc:sldMk cId="256874216" sldId="274"/>
            <ac:picMk id="4" creationId="{384EC31A-A33C-A0A7-8430-C729903D686F}"/>
          </ac:picMkLst>
        </pc:picChg>
      </pc:sldChg>
      <pc:sldChg chg="addSp modSp add replId">
        <pc:chgData name="Erica Recktenwald" userId="S::er778326@ucf.edu::985716bf-8f0f-42eb-9d11-07138d18d755" providerId="AD" clId="Web-{58726EF9-59AA-783B-FA21-7E91D9120911}" dt="2026-06-09T20:33:29.576" v="336"/>
        <pc:sldMkLst>
          <pc:docMk/>
          <pc:sldMk cId="3750920841" sldId="275"/>
        </pc:sldMkLst>
        <pc:picChg chg="add mod">
          <ac:chgData name="Erica Recktenwald" userId="S::er778326@ucf.edu::985716bf-8f0f-42eb-9d11-07138d18d755" providerId="AD" clId="Web-{58726EF9-59AA-783B-FA21-7E91D9120911}" dt="2026-06-09T20:33:29.576" v="336"/>
          <ac:picMkLst>
            <pc:docMk/>
            <pc:sldMk cId="3750920841" sldId="275"/>
            <ac:picMk id="2" creationId="{7C1026B4-B944-861F-81C6-D98889ADBFCD}"/>
          </ac:picMkLst>
        </pc:picChg>
      </pc:sldChg>
      <pc:sldChg chg="addSp modSp add replId">
        <pc:chgData name="Erica Recktenwald" userId="S::er778326@ucf.edu::985716bf-8f0f-42eb-9d11-07138d18d755" providerId="AD" clId="Web-{58726EF9-59AA-783B-FA21-7E91D9120911}" dt="2026-06-09T20:33:14.467" v="334"/>
        <pc:sldMkLst>
          <pc:docMk/>
          <pc:sldMk cId="1552043980" sldId="276"/>
        </pc:sldMkLst>
        <pc:picChg chg="add mod">
          <ac:chgData name="Erica Recktenwald" userId="S::er778326@ucf.edu::985716bf-8f0f-42eb-9d11-07138d18d755" providerId="AD" clId="Web-{58726EF9-59AA-783B-FA21-7E91D9120911}" dt="2026-06-09T20:33:14.467" v="334"/>
          <ac:picMkLst>
            <pc:docMk/>
            <pc:sldMk cId="1552043980" sldId="276"/>
            <ac:picMk id="2" creationId="{89A617EF-9DCD-759D-5741-EC87A0FA0FC4}"/>
          </ac:picMkLst>
        </pc:picChg>
      </pc:sldChg>
      <pc:sldChg chg="addSp modSp add replId">
        <pc:chgData name="Erica Recktenwald" userId="S::er778326@ucf.edu::985716bf-8f0f-42eb-9d11-07138d18d755" providerId="AD" clId="Web-{58726EF9-59AA-783B-FA21-7E91D9120911}" dt="2026-06-09T20:33:34.623" v="337"/>
        <pc:sldMkLst>
          <pc:docMk/>
          <pc:sldMk cId="850481698" sldId="277"/>
        </pc:sldMkLst>
        <pc:picChg chg="add mod">
          <ac:chgData name="Erica Recktenwald" userId="S::er778326@ucf.edu::985716bf-8f0f-42eb-9d11-07138d18d755" providerId="AD" clId="Web-{58726EF9-59AA-783B-FA21-7E91D9120911}" dt="2026-06-09T20:33:34.623" v="337"/>
          <ac:picMkLst>
            <pc:docMk/>
            <pc:sldMk cId="850481698" sldId="277"/>
            <ac:picMk id="2" creationId="{6E9F012E-AF61-4B69-9093-342552DD87AA}"/>
          </ac:picMkLst>
        </pc:picChg>
      </pc:sldChg>
      <pc:sldChg chg="addSp modSp new">
        <pc:chgData name="Erica Recktenwald" userId="S::er778326@ucf.edu::985716bf-8f0f-42eb-9d11-07138d18d755" providerId="AD" clId="Web-{58726EF9-59AA-783B-FA21-7E91D9120911}" dt="2026-06-09T20:34:12.342" v="344"/>
        <pc:sldMkLst>
          <pc:docMk/>
          <pc:sldMk cId="1021730227" sldId="278"/>
        </pc:sldMkLst>
        <pc:picChg chg="add mod">
          <ac:chgData name="Erica Recktenwald" userId="S::er778326@ucf.edu::985716bf-8f0f-42eb-9d11-07138d18d755" providerId="AD" clId="Web-{58726EF9-59AA-783B-FA21-7E91D9120911}" dt="2026-06-09T20:34:12.342" v="344"/>
          <ac:picMkLst>
            <pc:docMk/>
            <pc:sldMk cId="1021730227" sldId="278"/>
            <ac:picMk id="2" creationId="{1F4C1074-E18A-4572-F065-FB9621DF21FF}"/>
          </ac:picMkLst>
        </pc:picChg>
      </pc:sldChg>
      <pc:sldChg chg="addSp delSp modSp add replId">
        <pc:chgData name="Erica Recktenwald" userId="S::er778326@ucf.edu::985716bf-8f0f-42eb-9d11-07138d18d755" providerId="AD" clId="Web-{58726EF9-59AA-783B-FA21-7E91D9120911}" dt="2026-06-09T20:34:43.202" v="351"/>
        <pc:sldMkLst>
          <pc:docMk/>
          <pc:sldMk cId="714431175" sldId="279"/>
        </pc:sldMkLst>
        <pc:picChg chg="add mod">
          <ac:chgData name="Erica Recktenwald" userId="S::er778326@ucf.edu::985716bf-8f0f-42eb-9d11-07138d18d755" providerId="AD" clId="Web-{58726EF9-59AA-783B-FA21-7E91D9120911}" dt="2026-06-09T20:34:33.233" v="347"/>
          <ac:picMkLst>
            <pc:docMk/>
            <pc:sldMk cId="714431175" sldId="279"/>
            <ac:picMk id="2" creationId="{C348D0D7-8594-2156-E777-89AB5604D687}"/>
          </ac:picMkLst>
        </pc:picChg>
        <pc:picChg chg="add del mod">
          <ac:chgData name="Erica Recktenwald" userId="S::er778326@ucf.edu::985716bf-8f0f-42eb-9d11-07138d18d755" providerId="AD" clId="Web-{58726EF9-59AA-783B-FA21-7E91D9120911}" dt="2026-06-09T20:34:43.202" v="351"/>
          <ac:picMkLst>
            <pc:docMk/>
            <pc:sldMk cId="714431175" sldId="279"/>
            <ac:picMk id="3" creationId="{F8329443-F88C-A490-BBB9-D543C38F3C9E}"/>
          </ac:picMkLst>
        </pc:picChg>
      </pc:sldChg>
      <pc:sldChg chg="add del replId">
        <pc:chgData name="Erica Recktenwald" userId="S::er778326@ucf.edu::985716bf-8f0f-42eb-9d11-07138d18d755" providerId="AD" clId="Web-{58726EF9-59AA-783B-FA21-7E91D9120911}" dt="2026-06-09T20:33:59.373" v="340"/>
        <pc:sldMkLst>
          <pc:docMk/>
          <pc:sldMk cId="2110999263" sldId="279"/>
        </pc:sldMkLst>
      </pc:sldChg>
      <pc:sldChg chg="addSp modSp add replId">
        <pc:chgData name="Erica Recktenwald" userId="S::er778326@ucf.edu::985716bf-8f0f-42eb-9d11-07138d18d755" providerId="AD" clId="Web-{58726EF9-59AA-783B-FA21-7E91D9120911}" dt="2026-06-09T20:34:21.717" v="346"/>
        <pc:sldMkLst>
          <pc:docMk/>
          <pc:sldMk cId="2589560943" sldId="280"/>
        </pc:sldMkLst>
        <pc:picChg chg="add mod">
          <ac:chgData name="Erica Recktenwald" userId="S::er778326@ucf.edu::985716bf-8f0f-42eb-9d11-07138d18d755" providerId="AD" clId="Web-{58726EF9-59AA-783B-FA21-7E91D9120911}" dt="2026-06-09T20:34:21.717" v="346"/>
          <ac:picMkLst>
            <pc:docMk/>
            <pc:sldMk cId="2589560943" sldId="280"/>
            <ac:picMk id="2" creationId="{6C0E0C7A-8D15-7E34-B513-4107C32B3607}"/>
          </ac:picMkLst>
        </pc:picChg>
      </pc:sldChg>
      <pc:sldChg chg="addSp modSp add replId">
        <pc:chgData name="Erica Recktenwald" userId="S::er778326@ucf.edu::985716bf-8f0f-42eb-9d11-07138d18d755" providerId="AD" clId="Web-{58726EF9-59AA-783B-FA21-7E91D9120911}" dt="2026-06-09T20:34:16.186" v="345"/>
        <pc:sldMkLst>
          <pc:docMk/>
          <pc:sldMk cId="2304929149" sldId="281"/>
        </pc:sldMkLst>
        <pc:picChg chg="add mod">
          <ac:chgData name="Erica Recktenwald" userId="S::er778326@ucf.edu::985716bf-8f0f-42eb-9d11-07138d18d755" providerId="AD" clId="Web-{58726EF9-59AA-783B-FA21-7E91D9120911}" dt="2026-06-09T20:34:16.186" v="345"/>
          <ac:picMkLst>
            <pc:docMk/>
            <pc:sldMk cId="2304929149" sldId="281"/>
            <ac:picMk id="2" creationId="{4AD7298B-B215-C0EB-00FE-7310DD2EBA2A}"/>
          </ac:picMkLst>
        </pc:picChg>
      </pc:sldChg>
    </pc:docChg>
  </pc:docChgLst>
  <pc:docChgLst>
    <pc:chgData name="Erica Recktenwald" userId="S::er778326@ucf.edu::985716bf-8f0f-42eb-9d11-07138d18d755" providerId="AD" clId="Web-{EB69EF07-37A6-8E9A-3463-9E36F5C30046}"/>
    <pc:docChg chg="modSld">
      <pc:chgData name="Erica Recktenwald" userId="S::er778326@ucf.edu::985716bf-8f0f-42eb-9d11-07138d18d755" providerId="AD" clId="Web-{EB69EF07-37A6-8E9A-3463-9E36F5C30046}" dt="2026-06-10T16:25:40.161" v="20" actId="20577"/>
      <pc:docMkLst>
        <pc:docMk/>
      </pc:docMkLst>
      <pc:sldChg chg="modSp">
        <pc:chgData name="Erica Recktenwald" userId="S::er778326@ucf.edu::985716bf-8f0f-42eb-9d11-07138d18d755" providerId="AD" clId="Web-{EB69EF07-37A6-8E9A-3463-9E36F5C30046}" dt="2026-06-10T14:20:10.906" v="7" actId="14100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EB69EF07-37A6-8E9A-3463-9E36F5C30046}" dt="2026-06-10T14:20:10.906" v="7" actId="14100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EB69EF07-37A6-8E9A-3463-9E36F5C30046}" dt="2026-06-10T16:25:31.848" v="17" actId="20577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EB69EF07-37A6-8E9A-3463-9E36F5C30046}" dt="2026-06-10T16:25:31.848" v="17" actId="20577"/>
          <ac:spMkLst>
            <pc:docMk/>
            <pc:sldMk cId="3371414069" sldId="269"/>
            <ac:spMk id="8" creationId="{A9996F6F-8168-D341-C4AE-6ACC24716993}"/>
          </ac:spMkLst>
        </pc:spChg>
      </pc:sldChg>
      <pc:sldChg chg="modSp">
        <pc:chgData name="Erica Recktenwald" userId="S::er778326@ucf.edu::985716bf-8f0f-42eb-9d11-07138d18d755" providerId="AD" clId="Web-{EB69EF07-37A6-8E9A-3463-9E36F5C30046}" dt="2026-06-10T16:25:36.739" v="18" actId="20577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EB69EF07-37A6-8E9A-3463-9E36F5C30046}" dt="2026-06-10T16:25:36.739" v="18" actId="20577"/>
          <ac:spMkLst>
            <pc:docMk/>
            <pc:sldMk cId="1461856816" sldId="270"/>
            <ac:spMk id="3" creationId="{E7A05572-8536-E0C7-CC2E-80990686458B}"/>
          </ac:spMkLst>
        </pc:spChg>
      </pc:sldChg>
      <pc:sldChg chg="modSp">
        <pc:chgData name="Erica Recktenwald" userId="S::er778326@ucf.edu::985716bf-8f0f-42eb-9d11-07138d18d755" providerId="AD" clId="Web-{EB69EF07-37A6-8E9A-3463-9E36F5C30046}" dt="2026-06-10T16:25:40.161" v="20" actId="20577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EB69EF07-37A6-8E9A-3463-9E36F5C30046}" dt="2026-06-10T16:25:40.161" v="20" actId="20577"/>
          <ac:spMkLst>
            <pc:docMk/>
            <pc:sldMk cId="3222245915" sldId="271"/>
            <ac:spMk id="3" creationId="{AD5637D8-75B4-31A0-CA93-0432CFCC1083}"/>
          </ac:spMkLst>
        </pc:spChg>
      </pc:sldChg>
    </pc:docChg>
  </pc:docChgLst>
  <pc:docChgLst>
    <pc:chgData name="Erica Recktenwald" userId="S::er778326@ucf.edu::985716bf-8f0f-42eb-9d11-07138d18d755" providerId="AD" clId="Web-{65AA7FC2-7348-8840-4236-984F09D30421}"/>
    <pc:docChg chg="addSld delSld modSld sldOrd">
      <pc:chgData name="Erica Recktenwald" userId="S::er778326@ucf.edu::985716bf-8f0f-42eb-9d11-07138d18d755" providerId="AD" clId="Web-{65AA7FC2-7348-8840-4236-984F09D30421}" dt="2026-06-10T17:32:32.895" v="85"/>
      <pc:docMkLst>
        <pc:docMk/>
      </pc:docMkLst>
      <pc:sldChg chg="del">
        <pc:chgData name="Erica Recktenwald" userId="S::er778326@ucf.edu::985716bf-8f0f-42eb-9d11-07138d18d755" providerId="AD" clId="Web-{65AA7FC2-7348-8840-4236-984F09D30421}" dt="2026-06-10T17:15:00.803" v="53"/>
        <pc:sldMkLst>
          <pc:docMk/>
          <pc:sldMk cId="2838888359" sldId="257"/>
        </pc:sldMkLst>
      </pc:sldChg>
      <pc:sldChg chg="addSp delSp modSp">
        <pc:chgData name="Erica Recktenwald" userId="S::er778326@ucf.edu::985716bf-8f0f-42eb-9d11-07138d18d755" providerId="AD" clId="Web-{65AA7FC2-7348-8840-4236-984F09D30421}" dt="2026-06-10T17:28:34.107" v="58"/>
        <pc:sldMkLst>
          <pc:docMk/>
          <pc:sldMk cId="4111336775" sldId="258"/>
        </pc:sldMkLst>
        <pc:picChg chg="del">
          <ac:chgData name="Erica Recktenwald" userId="S::er778326@ucf.edu::985716bf-8f0f-42eb-9d11-07138d18d755" providerId="AD" clId="Web-{65AA7FC2-7348-8840-4236-984F09D30421}" dt="2026-06-10T17:15:04.006" v="55"/>
          <ac:picMkLst>
            <pc:docMk/>
            <pc:sldMk cId="4111336775" sldId="258"/>
            <ac:picMk id="2" creationId="{6C1A09CC-E25C-4895-4708-EE6C46D23A20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28:34.107" v="58"/>
          <ac:picMkLst>
            <pc:docMk/>
            <pc:sldMk cId="4111336775" sldId="258"/>
            <ac:picMk id="3" creationId="{6EFF1CAD-792F-DAC0-B2D4-68351C89182E}"/>
          </ac:picMkLst>
        </pc:picChg>
      </pc:sldChg>
      <pc:sldChg chg="del">
        <pc:chgData name="Erica Recktenwald" userId="S::er778326@ucf.edu::985716bf-8f0f-42eb-9d11-07138d18d755" providerId="AD" clId="Web-{65AA7FC2-7348-8840-4236-984F09D30421}" dt="2026-06-10T17:15:01.725" v="54"/>
        <pc:sldMkLst>
          <pc:docMk/>
          <pc:sldMk cId="2544447843" sldId="259"/>
        </pc:sldMkLst>
      </pc:sldChg>
      <pc:sldChg chg="addSp delSp modSp">
        <pc:chgData name="Erica Recktenwald" userId="S::er778326@ucf.edu::985716bf-8f0f-42eb-9d11-07138d18d755" providerId="AD" clId="Web-{65AA7FC2-7348-8840-4236-984F09D30421}" dt="2026-06-10T17:28:52.420" v="59"/>
        <pc:sldMkLst>
          <pc:docMk/>
          <pc:sldMk cId="2337169826" sldId="260"/>
        </pc:sldMkLst>
        <pc:picChg chg="add mod">
          <ac:chgData name="Erica Recktenwald" userId="S::er778326@ucf.edu::985716bf-8f0f-42eb-9d11-07138d18d755" providerId="AD" clId="Web-{65AA7FC2-7348-8840-4236-984F09D30421}" dt="2026-06-10T17:28:52.420" v="59"/>
          <ac:picMkLst>
            <pc:docMk/>
            <pc:sldMk cId="2337169826" sldId="260"/>
            <ac:picMk id="2" creationId="{ADC2FA63-6A70-E727-3170-D0B002CCCF4C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5:05.460" v="56"/>
          <ac:picMkLst>
            <pc:docMk/>
            <pc:sldMk cId="2337169826" sldId="260"/>
            <ac:picMk id="3" creationId="{91C2BD4B-C40C-EDF7-C30A-F4C608E9A28A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29:05.623" v="62"/>
        <pc:sldMkLst>
          <pc:docMk/>
          <pc:sldMk cId="752441942" sldId="262"/>
        </pc:sldMkLst>
        <pc:picChg chg="add mod">
          <ac:chgData name="Erica Recktenwald" userId="S::er778326@ucf.edu::985716bf-8f0f-42eb-9d11-07138d18d755" providerId="AD" clId="Web-{65AA7FC2-7348-8840-4236-984F09D30421}" dt="2026-06-10T17:29:05.623" v="62"/>
          <ac:picMkLst>
            <pc:docMk/>
            <pc:sldMk cId="752441942" sldId="262"/>
            <ac:picMk id="2" creationId="{D3C790D8-D374-54CB-CCD4-6CF1E6F0A6F7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5:06.600" v="57"/>
          <ac:picMkLst>
            <pc:docMk/>
            <pc:sldMk cId="752441942" sldId="262"/>
            <ac:picMk id="3" creationId="{4B629408-6699-B41C-42F5-F2F4BDE23A0D}"/>
          </ac:picMkLst>
        </pc:picChg>
      </pc:sldChg>
      <pc:sldChg chg="modSp">
        <pc:chgData name="Erica Recktenwald" userId="S::er778326@ucf.edu::985716bf-8f0f-42eb-9d11-07138d18d755" providerId="AD" clId="Web-{65AA7FC2-7348-8840-4236-984F09D30421}" dt="2026-06-10T17:12:28.440" v="5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65AA7FC2-7348-8840-4236-984F09D30421}" dt="2026-06-10T17:12:28.440" v="5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65AA7FC2-7348-8840-4236-984F09D30421}" dt="2026-06-10T17:12:58.190" v="15" actId="1076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65AA7FC2-7348-8840-4236-984F09D30421}" dt="2026-06-10T17:12:58.190" v="15" actId="1076"/>
          <ac:spMkLst>
            <pc:docMk/>
            <pc:sldMk cId="3371414069" sldId="269"/>
            <ac:spMk id="2" creationId="{C043A2B3-FE10-17A2-50E7-4B78509E492C}"/>
          </ac:spMkLst>
        </pc:spChg>
      </pc:sldChg>
      <pc:sldChg chg="modSp">
        <pc:chgData name="Erica Recktenwald" userId="S::er778326@ucf.edu::985716bf-8f0f-42eb-9d11-07138d18d755" providerId="AD" clId="Web-{65AA7FC2-7348-8840-4236-984F09D30421}" dt="2026-06-10T17:13:19.097" v="21" actId="14100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65AA7FC2-7348-8840-4236-984F09D30421}" dt="2026-06-10T17:13:19.097" v="21" actId="14100"/>
          <ac:spMkLst>
            <pc:docMk/>
            <pc:sldMk cId="1461856816" sldId="270"/>
            <ac:spMk id="2" creationId="{0D6E2501-3369-F36F-91A1-AEE95A71155D}"/>
          </ac:spMkLst>
        </pc:spChg>
      </pc:sldChg>
      <pc:sldChg chg="modSp">
        <pc:chgData name="Erica Recktenwald" userId="S::er778326@ucf.edu::985716bf-8f0f-42eb-9d11-07138d18d755" providerId="AD" clId="Web-{65AA7FC2-7348-8840-4236-984F09D30421}" dt="2026-06-10T17:13:41.770" v="27" actId="20577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65AA7FC2-7348-8840-4236-984F09D30421}" dt="2026-06-10T17:13:41.770" v="27" actId="20577"/>
          <ac:spMkLst>
            <pc:docMk/>
            <pc:sldMk cId="3222245915" sldId="271"/>
            <ac:spMk id="2" creationId="{18BFF7A1-BD21-ADC6-3FE0-4395F3F75BEB}"/>
          </ac:spMkLst>
        </pc:spChg>
      </pc:sldChg>
      <pc:sldChg chg="addSp delSp modSp">
        <pc:chgData name="Erica Recktenwald" userId="S::er778326@ucf.edu::985716bf-8f0f-42eb-9d11-07138d18d755" providerId="AD" clId="Web-{65AA7FC2-7348-8840-4236-984F09D30421}" dt="2026-06-10T17:29:42.234" v="65"/>
        <pc:sldMkLst>
          <pc:docMk/>
          <pc:sldMk cId="170817877" sldId="272"/>
        </pc:sldMkLst>
        <pc:picChg chg="del">
          <ac:chgData name="Erica Recktenwald" userId="S::er778326@ucf.edu::985716bf-8f0f-42eb-9d11-07138d18d755" providerId="AD" clId="Web-{65AA7FC2-7348-8840-4236-984F09D30421}" dt="2026-06-10T17:14:53.897" v="52"/>
          <ac:picMkLst>
            <pc:docMk/>
            <pc:sldMk cId="170817877" sldId="272"/>
            <ac:picMk id="2" creationId="{E1541AFB-EC93-BCE5-5232-F5A7FF1E5ADC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29:42.234" v="65"/>
          <ac:picMkLst>
            <pc:docMk/>
            <pc:sldMk cId="170817877" sldId="272"/>
            <ac:picMk id="3" creationId="{F71BC80A-7E05-3844-5E60-BD75603D5F9F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29:50.062" v="66"/>
        <pc:sldMkLst>
          <pc:docMk/>
          <pc:sldMk cId="2916058188" sldId="273"/>
        </pc:sldMkLst>
        <pc:picChg chg="add mod">
          <ac:chgData name="Erica Recktenwald" userId="S::er778326@ucf.edu::985716bf-8f0f-42eb-9d11-07138d18d755" providerId="AD" clId="Web-{65AA7FC2-7348-8840-4236-984F09D30421}" dt="2026-06-10T17:29:50.062" v="66"/>
          <ac:picMkLst>
            <pc:docMk/>
            <pc:sldMk cId="2916058188" sldId="273"/>
            <ac:picMk id="2" creationId="{9E35D4BE-3536-78F7-B103-D8BB63822B36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52.803" v="51"/>
          <ac:picMkLst>
            <pc:docMk/>
            <pc:sldMk cId="2916058188" sldId="273"/>
            <ac:picMk id="3" creationId="{C0C1E744-77AB-C49D-E617-A001BE498DB3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0:00.156" v="67"/>
        <pc:sldMkLst>
          <pc:docMk/>
          <pc:sldMk cId="256874216" sldId="274"/>
        </pc:sldMkLst>
        <pc:picChg chg="add mod">
          <ac:chgData name="Erica Recktenwald" userId="S::er778326@ucf.edu::985716bf-8f0f-42eb-9d11-07138d18d755" providerId="AD" clId="Web-{65AA7FC2-7348-8840-4236-984F09D30421}" dt="2026-06-10T17:30:00.156" v="67"/>
          <ac:picMkLst>
            <pc:docMk/>
            <pc:sldMk cId="256874216" sldId="274"/>
            <ac:picMk id="2" creationId="{94404CAC-BA3D-B29F-1FE6-421B63E722E7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50.944" v="50"/>
          <ac:picMkLst>
            <pc:docMk/>
            <pc:sldMk cId="256874216" sldId="274"/>
            <ac:picMk id="3" creationId="{8AB65DE7-AE8C-7D35-D8E5-79F9D0F6BDAD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0:27.188" v="69"/>
        <pc:sldMkLst>
          <pc:docMk/>
          <pc:sldMk cId="3750920841" sldId="275"/>
        </pc:sldMkLst>
        <pc:picChg chg="add mod">
          <ac:chgData name="Erica Recktenwald" userId="S::er778326@ucf.edu::985716bf-8f0f-42eb-9d11-07138d18d755" providerId="AD" clId="Web-{65AA7FC2-7348-8840-4236-984F09D30421}" dt="2026-06-10T17:30:27.188" v="69"/>
          <ac:picMkLst>
            <pc:docMk/>
            <pc:sldMk cId="3750920841" sldId="275"/>
            <ac:picMk id="2" creationId="{9E611502-272C-DC72-6234-D2D8ED822023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49.022" v="48"/>
          <ac:picMkLst>
            <pc:docMk/>
            <pc:sldMk cId="3750920841" sldId="275"/>
            <ac:picMk id="3" creationId="{A13B14A3-8E8D-DEB1-8555-DA4A1A49A919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0:07.891" v="68"/>
        <pc:sldMkLst>
          <pc:docMk/>
          <pc:sldMk cId="1552043980" sldId="276"/>
        </pc:sldMkLst>
        <pc:picChg chg="add mod">
          <ac:chgData name="Erica Recktenwald" userId="S::er778326@ucf.edu::985716bf-8f0f-42eb-9d11-07138d18d755" providerId="AD" clId="Web-{65AA7FC2-7348-8840-4236-984F09D30421}" dt="2026-06-10T17:30:07.891" v="68"/>
          <ac:picMkLst>
            <pc:docMk/>
            <pc:sldMk cId="1552043980" sldId="276"/>
            <ac:picMk id="2" creationId="{E11BB433-1A1A-C3AE-1878-63C3FDA9E620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49.819" v="49"/>
          <ac:picMkLst>
            <pc:docMk/>
            <pc:sldMk cId="1552043980" sldId="276"/>
            <ac:picMk id="3" creationId="{808715BA-28A2-DB50-287D-EA6BB45600FF}"/>
          </ac:picMkLst>
        </pc:picChg>
      </pc:sldChg>
      <pc:sldChg chg="delSp del">
        <pc:chgData name="Erica Recktenwald" userId="S::er778326@ucf.edu::985716bf-8f0f-42eb-9d11-07138d18d755" providerId="AD" clId="Web-{65AA7FC2-7348-8840-4236-984F09D30421}" dt="2026-06-10T17:30:37.876" v="70"/>
        <pc:sldMkLst>
          <pc:docMk/>
          <pc:sldMk cId="850481698" sldId="277"/>
        </pc:sldMkLst>
        <pc:picChg chg="del">
          <ac:chgData name="Erica Recktenwald" userId="S::er778326@ucf.edu::985716bf-8f0f-42eb-9d11-07138d18d755" providerId="AD" clId="Web-{65AA7FC2-7348-8840-4236-984F09D30421}" dt="2026-06-10T17:14:47.319" v="47"/>
          <ac:picMkLst>
            <pc:docMk/>
            <pc:sldMk cId="850481698" sldId="277"/>
            <ac:picMk id="3" creationId="{5F6B9C52-2E8F-E423-765B-D7DC976E686E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0:56.658" v="71"/>
        <pc:sldMkLst>
          <pc:docMk/>
          <pc:sldMk cId="1021730227" sldId="278"/>
        </pc:sldMkLst>
        <pc:picChg chg="add mod">
          <ac:chgData name="Erica Recktenwald" userId="S::er778326@ucf.edu::985716bf-8f0f-42eb-9d11-07138d18d755" providerId="AD" clId="Web-{65AA7FC2-7348-8840-4236-984F09D30421}" dt="2026-06-10T17:30:56.658" v="71"/>
          <ac:picMkLst>
            <pc:docMk/>
            <pc:sldMk cId="1021730227" sldId="278"/>
            <ac:picMk id="2" creationId="{859848EF-77DB-C314-8184-DFB58953DFA3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44.725" v="46"/>
          <ac:picMkLst>
            <pc:docMk/>
            <pc:sldMk cId="1021730227" sldId="278"/>
            <ac:picMk id="3" creationId="{8C9D43BC-2FBD-E789-90BD-2695B9904B7F}"/>
          </ac:picMkLst>
        </pc:picChg>
      </pc:sldChg>
      <pc:sldChg chg="del">
        <pc:chgData name="Erica Recktenwald" userId="S::er778326@ucf.edu::985716bf-8f0f-42eb-9d11-07138d18d755" providerId="AD" clId="Web-{65AA7FC2-7348-8840-4236-984F09D30421}" dt="2026-06-10T17:14:40.615" v="43"/>
        <pc:sldMkLst>
          <pc:docMk/>
          <pc:sldMk cId="714431175" sldId="279"/>
        </pc:sldMkLst>
      </pc:sldChg>
      <pc:sldChg chg="del">
        <pc:chgData name="Erica Recktenwald" userId="S::er778326@ucf.edu::985716bf-8f0f-42eb-9d11-07138d18d755" providerId="AD" clId="Web-{65AA7FC2-7348-8840-4236-984F09D30421}" dt="2026-06-10T17:14:41.006" v="44"/>
        <pc:sldMkLst>
          <pc:docMk/>
          <pc:sldMk cId="2589560943" sldId="280"/>
        </pc:sldMkLst>
      </pc:sldChg>
      <pc:sldChg chg="addSp delSp modSp">
        <pc:chgData name="Erica Recktenwald" userId="S::er778326@ucf.edu::985716bf-8f0f-42eb-9d11-07138d18d755" providerId="AD" clId="Web-{65AA7FC2-7348-8840-4236-984F09D30421}" dt="2026-06-10T17:31:08.314" v="72"/>
        <pc:sldMkLst>
          <pc:docMk/>
          <pc:sldMk cId="2304929149" sldId="281"/>
        </pc:sldMkLst>
        <pc:picChg chg="add mod">
          <ac:chgData name="Erica Recktenwald" userId="S::er778326@ucf.edu::985716bf-8f0f-42eb-9d11-07138d18d755" providerId="AD" clId="Web-{65AA7FC2-7348-8840-4236-984F09D30421}" dt="2026-06-10T17:31:08.314" v="72"/>
          <ac:picMkLst>
            <pc:docMk/>
            <pc:sldMk cId="2304929149" sldId="281"/>
            <ac:picMk id="2" creationId="{61A3D942-5BF4-CFA7-B7ED-E99A31E10C55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42.725" v="45"/>
          <ac:picMkLst>
            <pc:docMk/>
            <pc:sldMk cId="2304929149" sldId="281"/>
            <ac:picMk id="3" creationId="{20CA1F02-99AC-858F-84AD-CEC8E1DDA84C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1:15.611" v="73"/>
        <pc:sldMkLst>
          <pc:docMk/>
          <pc:sldMk cId="3590664858" sldId="282"/>
        </pc:sldMkLst>
        <pc:picChg chg="del">
          <ac:chgData name="Erica Recktenwald" userId="S::er778326@ucf.edu::985716bf-8f0f-42eb-9d11-07138d18d755" providerId="AD" clId="Web-{65AA7FC2-7348-8840-4236-984F09D30421}" dt="2026-06-10T17:14:38.724" v="42"/>
          <ac:picMkLst>
            <pc:docMk/>
            <pc:sldMk cId="3590664858" sldId="282"/>
            <ac:picMk id="2" creationId="{D1963F18-B20E-4F7B-3D38-B27EC821A7D6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1:15.611" v="73"/>
          <ac:picMkLst>
            <pc:docMk/>
            <pc:sldMk cId="3590664858" sldId="282"/>
            <ac:picMk id="3" creationId="{6E75AA21-8521-2BB7-5160-1E122C976A6C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1:27.159" v="74"/>
        <pc:sldMkLst>
          <pc:docMk/>
          <pc:sldMk cId="2098360129" sldId="283"/>
        </pc:sldMkLst>
        <pc:picChg chg="del">
          <ac:chgData name="Erica Recktenwald" userId="S::er778326@ucf.edu::985716bf-8f0f-42eb-9d11-07138d18d755" providerId="AD" clId="Web-{65AA7FC2-7348-8840-4236-984F09D30421}" dt="2026-06-10T17:14:37.506" v="41"/>
          <ac:picMkLst>
            <pc:docMk/>
            <pc:sldMk cId="2098360129" sldId="283"/>
            <ac:picMk id="2" creationId="{85EF9E4F-BEEB-7119-0BF4-2041D7BF835A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1:27.159" v="74"/>
          <ac:picMkLst>
            <pc:docMk/>
            <pc:sldMk cId="2098360129" sldId="283"/>
            <ac:picMk id="3" creationId="{56B0C768-B22F-580B-4F61-653C81FC24AF}"/>
          </ac:picMkLst>
        </pc:picChg>
      </pc:sldChg>
      <pc:sldChg chg="del">
        <pc:chgData name="Erica Recktenwald" userId="S::er778326@ucf.edu::985716bf-8f0f-42eb-9d11-07138d18d755" providerId="AD" clId="Web-{65AA7FC2-7348-8840-4236-984F09D30421}" dt="2026-06-10T17:14:35.459" v="40"/>
        <pc:sldMkLst>
          <pc:docMk/>
          <pc:sldMk cId="1048831601" sldId="284"/>
        </pc:sldMkLst>
      </pc:sldChg>
      <pc:sldChg chg="addSp delSp modSp ord">
        <pc:chgData name="Erica Recktenwald" userId="S::er778326@ucf.edu::985716bf-8f0f-42eb-9d11-07138d18d755" providerId="AD" clId="Web-{65AA7FC2-7348-8840-4236-984F09D30421}" dt="2026-06-10T17:31:56.347" v="79"/>
        <pc:sldMkLst>
          <pc:docMk/>
          <pc:sldMk cId="2567299767" sldId="285"/>
        </pc:sldMkLst>
        <pc:picChg chg="del">
          <ac:chgData name="Erica Recktenwald" userId="S::er778326@ucf.edu::985716bf-8f0f-42eb-9d11-07138d18d755" providerId="AD" clId="Web-{65AA7FC2-7348-8840-4236-984F09D30421}" dt="2026-06-10T17:14:34.740" v="39"/>
          <ac:picMkLst>
            <pc:docMk/>
            <pc:sldMk cId="2567299767" sldId="285"/>
            <ac:picMk id="2" creationId="{4FA99EED-E3FE-79A0-CEFD-C143DCD46211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1:56.347" v="79"/>
          <ac:picMkLst>
            <pc:docMk/>
            <pc:sldMk cId="2567299767" sldId="285"/>
            <ac:picMk id="3" creationId="{1BB3E797-8AA6-1C0A-995D-EEA86DAF339B}"/>
          </ac:picMkLst>
        </pc:picChg>
      </pc:sldChg>
      <pc:sldChg chg="addSp delSp modSp ord">
        <pc:chgData name="Erica Recktenwald" userId="S::er778326@ucf.edu::985716bf-8f0f-42eb-9d11-07138d18d755" providerId="AD" clId="Web-{65AA7FC2-7348-8840-4236-984F09D30421}" dt="2026-06-10T17:32:08.379" v="80"/>
        <pc:sldMkLst>
          <pc:docMk/>
          <pc:sldMk cId="1589081291" sldId="286"/>
        </pc:sldMkLst>
        <pc:picChg chg="del">
          <ac:chgData name="Erica Recktenwald" userId="S::er778326@ucf.edu::985716bf-8f0f-42eb-9d11-07138d18d755" providerId="AD" clId="Web-{65AA7FC2-7348-8840-4236-984F09D30421}" dt="2026-06-10T17:14:34.724" v="38"/>
          <ac:picMkLst>
            <pc:docMk/>
            <pc:sldMk cId="1589081291" sldId="286"/>
            <ac:picMk id="2" creationId="{588615AB-8503-7864-04BD-815CD9A90697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2:08.379" v="80"/>
          <ac:picMkLst>
            <pc:docMk/>
            <pc:sldMk cId="1589081291" sldId="286"/>
            <ac:picMk id="3" creationId="{A9678D14-4F51-881C-83A0-CBE0187037E2}"/>
          </ac:picMkLst>
        </pc:picChg>
      </pc:sldChg>
      <pc:sldChg chg="addSp delSp modSp ord">
        <pc:chgData name="Erica Recktenwald" userId="S::er778326@ucf.edu::985716bf-8f0f-42eb-9d11-07138d18d755" providerId="AD" clId="Web-{65AA7FC2-7348-8840-4236-984F09D30421}" dt="2026-06-10T17:32:15.160" v="81"/>
        <pc:sldMkLst>
          <pc:docMk/>
          <pc:sldMk cId="3230879835" sldId="287"/>
        </pc:sldMkLst>
        <pc:picChg chg="del">
          <ac:chgData name="Erica Recktenwald" userId="S::er778326@ucf.edu::985716bf-8f0f-42eb-9d11-07138d18d755" providerId="AD" clId="Web-{65AA7FC2-7348-8840-4236-984F09D30421}" dt="2026-06-10T17:14:32.537" v="37"/>
          <ac:picMkLst>
            <pc:docMk/>
            <pc:sldMk cId="3230879835" sldId="287"/>
            <ac:picMk id="2" creationId="{E7271522-0209-313A-14C5-23AE201EB3FA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2:15.160" v="81"/>
          <ac:picMkLst>
            <pc:docMk/>
            <pc:sldMk cId="3230879835" sldId="287"/>
            <ac:picMk id="3" creationId="{2D314F29-A851-5BD1-37F2-26A9486F8353}"/>
          </ac:picMkLst>
        </pc:picChg>
      </pc:sldChg>
      <pc:sldChg chg="addSp delSp modSp ord">
        <pc:chgData name="Erica Recktenwald" userId="S::er778326@ucf.edu::985716bf-8f0f-42eb-9d11-07138d18d755" providerId="AD" clId="Web-{65AA7FC2-7348-8840-4236-984F09D30421}" dt="2026-06-10T17:32:22.285" v="82"/>
        <pc:sldMkLst>
          <pc:docMk/>
          <pc:sldMk cId="1466887565" sldId="288"/>
        </pc:sldMkLst>
        <pc:picChg chg="del">
          <ac:chgData name="Erica Recktenwald" userId="S::er778326@ucf.edu::985716bf-8f0f-42eb-9d11-07138d18d755" providerId="AD" clId="Web-{65AA7FC2-7348-8840-4236-984F09D30421}" dt="2026-06-10T17:14:31.318" v="36"/>
          <ac:picMkLst>
            <pc:docMk/>
            <pc:sldMk cId="1466887565" sldId="288"/>
            <ac:picMk id="2" creationId="{9B9A6962-631E-C008-BC9F-37D3FAF40736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2:22.285" v="82"/>
          <ac:picMkLst>
            <pc:docMk/>
            <pc:sldMk cId="1466887565" sldId="288"/>
            <ac:picMk id="3" creationId="{870C3249-18C8-D263-C25C-CF36BF680976}"/>
          </ac:picMkLst>
        </pc:picChg>
      </pc:sldChg>
      <pc:sldChg chg="modSp add ord replId">
        <pc:chgData name="Erica Recktenwald" userId="S::er778326@ucf.edu::985716bf-8f0f-42eb-9d11-07138d18d755" providerId="AD" clId="Web-{65AA7FC2-7348-8840-4236-984F09D30421}" dt="2026-06-10T17:14:12.630" v="35" actId="20577"/>
        <pc:sldMkLst>
          <pc:docMk/>
          <pc:sldMk cId="1969956868" sldId="289"/>
        </pc:sldMkLst>
        <pc:spChg chg="mod">
          <ac:chgData name="Erica Recktenwald" userId="S::er778326@ucf.edu::985716bf-8f0f-42eb-9d11-07138d18d755" providerId="AD" clId="Web-{65AA7FC2-7348-8840-4236-984F09D30421}" dt="2026-06-10T17:14:12.630" v="35" actId="20577"/>
          <ac:spMkLst>
            <pc:docMk/>
            <pc:sldMk cId="1969956868" sldId="289"/>
            <ac:spMk id="2" creationId="{E64DB600-B85C-A6E7-A17C-77935D6BAC13}"/>
          </ac:spMkLst>
        </pc:spChg>
      </pc:sldChg>
      <pc:sldChg chg="addSp modSp add replId">
        <pc:chgData name="Erica Recktenwald" userId="S::er778326@ucf.edu::985716bf-8f0f-42eb-9d11-07138d18d755" providerId="AD" clId="Web-{65AA7FC2-7348-8840-4236-984F09D30421}" dt="2026-06-10T17:29:18.655" v="63"/>
        <pc:sldMkLst>
          <pc:docMk/>
          <pc:sldMk cId="1824853442" sldId="290"/>
        </pc:sldMkLst>
        <pc:picChg chg="add mod">
          <ac:chgData name="Erica Recktenwald" userId="S::er778326@ucf.edu::985716bf-8f0f-42eb-9d11-07138d18d755" providerId="AD" clId="Web-{65AA7FC2-7348-8840-4236-984F09D30421}" dt="2026-06-10T17:29:18.655" v="63"/>
          <ac:picMkLst>
            <pc:docMk/>
            <pc:sldMk cId="1824853442" sldId="290"/>
            <ac:picMk id="2" creationId="{28044DB4-6255-55A8-9C91-88ABB75B7CD9}"/>
          </ac:picMkLst>
        </pc:picChg>
      </pc:sldChg>
      <pc:sldChg chg="addSp delSp modSp add replId">
        <pc:chgData name="Erica Recktenwald" userId="S::er778326@ucf.edu::985716bf-8f0f-42eb-9d11-07138d18d755" providerId="AD" clId="Web-{65AA7FC2-7348-8840-4236-984F09D30421}" dt="2026-06-10T17:32:32.895" v="85"/>
        <pc:sldMkLst>
          <pc:docMk/>
          <pc:sldMk cId="2198178949" sldId="291"/>
        </pc:sldMkLst>
        <pc:picChg chg="add mod">
          <ac:chgData name="Erica Recktenwald" userId="S::er778326@ucf.edu::985716bf-8f0f-42eb-9d11-07138d18d755" providerId="AD" clId="Web-{65AA7FC2-7348-8840-4236-984F09D30421}" dt="2026-06-10T17:32:32.895" v="85"/>
          <ac:picMkLst>
            <pc:docMk/>
            <pc:sldMk cId="2198178949" sldId="291"/>
            <ac:picMk id="2" creationId="{94E3C119-15E9-42F6-170A-C7EB828D6AA5}"/>
          </ac:picMkLst>
        </pc:picChg>
        <pc:picChg chg="del">
          <ac:chgData name="Erica Recktenwald" userId="S::er778326@ucf.edu::985716bf-8f0f-42eb-9d11-07138d18d755" providerId="AD" clId="Web-{65AA7FC2-7348-8840-4236-984F09D30421}" dt="2026-06-10T17:32:29.285" v="84"/>
          <ac:picMkLst>
            <pc:docMk/>
            <pc:sldMk cId="2198178949" sldId="291"/>
            <ac:picMk id="3" creationId="{08CA2D28-4DEE-F1D6-A35D-C394EF1358FC}"/>
          </ac:picMkLst>
        </pc:picChg>
      </pc:sldChg>
      <pc:sldChg chg="add del replId">
        <pc:chgData name="Erica Recktenwald" userId="S::er778326@ucf.edu::985716bf-8f0f-42eb-9d11-07138d18d755" providerId="AD" clId="Web-{65AA7FC2-7348-8840-4236-984F09D30421}" dt="2026-06-10T17:29:24.858" v="64"/>
        <pc:sldMkLst>
          <pc:docMk/>
          <pc:sldMk cId="2472437600" sldId="29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8968C7-CBF7-BFAC-11B4-B2449A690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lage of a person and person in uniform&#10;&#10;AI-generated content may be incorrect.">
            <a:extLst>
              <a:ext uri="{FF2B5EF4-FFF2-40B4-BE49-F238E27FC236}">
                <a16:creationId xmlns:a16="http://schemas.microsoft.com/office/drawing/2014/main" id="{2AE2EB98-90AB-CA91-2EBB-19815AEC1E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" t="3162" r="-35" b="54348"/>
          <a:stretch>
            <a:fillRect/>
          </a:stretch>
        </p:blipFill>
        <p:spPr>
          <a:xfrm>
            <a:off x="3645" y="-5935"/>
            <a:ext cx="12195264" cy="5204706"/>
          </a:xfrm>
          <a:prstGeom prst="rect">
            <a:avLst/>
          </a:prstGeom>
          <a:effectLst>
            <a:outerShdw blurRad="203200" dist="38100" dir="2700000">
              <a:srgbClr val="000000">
                <a:alpha val="50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A026E5B-9037-87D4-17A4-52DD07D44C28}"/>
              </a:ext>
            </a:extLst>
          </p:cNvPr>
          <p:cNvSpPr/>
          <p:nvPr/>
        </p:nvSpPr>
        <p:spPr>
          <a:xfrm>
            <a:off x="3443083" y="4597237"/>
            <a:ext cx="5329931" cy="155432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266700" dist="38100" dir="270000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0BB20-BE3C-8A63-9200-6019D53E0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3083" y="4596008"/>
            <a:ext cx="5331116" cy="13823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cap="all"/>
              <a:t>Retiree</a:t>
            </a:r>
            <a:br>
              <a:rPr lang="en-US" sz="4000" b="1" cap="all" dirty="0"/>
            </a:br>
            <a:r>
              <a:rPr lang="en-US" sz="2800"/>
              <a:t>Course Chapters - Slides</a:t>
            </a:r>
          </a:p>
        </p:txBody>
      </p:sp>
    </p:spTree>
    <p:extLst>
      <p:ext uri="{BB962C8B-B14F-4D97-AF65-F5344CB8AC3E}">
        <p14:creationId xmlns:p14="http://schemas.microsoft.com/office/powerpoint/2010/main" val="2516815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96C66-3600-0A01-E812-60095D781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website&#10;&#10;AI-generated content may be incorrect.">
            <a:extLst>
              <a:ext uri="{FF2B5EF4-FFF2-40B4-BE49-F238E27FC236}">
                <a16:creationId xmlns:a16="http://schemas.microsoft.com/office/drawing/2014/main" id="{94404CAC-BA3D-B29F-1FE6-421B63E72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4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3E545-2695-A9D3-6068-696EB0734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11BB433-1A1A-C3AE-1878-63C3FDA9E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43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73768-5607-B218-14AE-B145458C5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social support for retirees&#10;&#10;AI-generated content may be incorrect.">
            <a:extLst>
              <a:ext uri="{FF2B5EF4-FFF2-40B4-BE49-F238E27FC236}">
                <a16:creationId xmlns:a16="http://schemas.microsoft.com/office/drawing/2014/main" id="{9E611502-272C-DC72-6234-D2D8ED822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20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E212A-B5B5-052C-514F-870978E97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FF7A1-BD21-ADC6-3FE0-4395F3F7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11524"/>
            <a:ext cx="9144000" cy="1492555"/>
          </a:xfrm>
        </p:spPr>
        <p:txBody>
          <a:bodyPr>
            <a:normAutofit/>
          </a:bodyPr>
          <a:lstStyle/>
          <a:p>
            <a:r>
              <a:rPr lang="en-US" sz="4400" b="1"/>
              <a:t>3. Benefits of a Retiree Program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5637D8-75B4-31A0-CA93-0432CFCC1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476" y="517752"/>
            <a:ext cx="5769428" cy="4341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b="1" dirty="0">
                <a:highlight>
                  <a:srgbClr val="FFFFFF"/>
                </a:highlight>
              </a:rPr>
              <a:t>Retiree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E355DF-113B-C610-68B0-D7535F8CCF33}"/>
              </a:ext>
            </a:extLst>
          </p:cNvPr>
          <p:cNvSpPr/>
          <p:nvPr/>
        </p:nvSpPr>
        <p:spPr>
          <a:xfrm>
            <a:off x="556381" y="958110"/>
            <a:ext cx="556730" cy="549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45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website&#10;&#10;AI-generated content may be incorrect.">
            <a:extLst>
              <a:ext uri="{FF2B5EF4-FFF2-40B4-BE49-F238E27FC236}">
                <a16:creationId xmlns:a16="http://schemas.microsoft.com/office/drawing/2014/main" id="{859848EF-77DB-C314-8184-DFB58953D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30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F01CA-66AA-3B7C-2838-F13A98F89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tanding together&#10;&#10;AI-generated content may be incorrect.">
            <a:extLst>
              <a:ext uri="{FF2B5EF4-FFF2-40B4-BE49-F238E27FC236}">
                <a16:creationId xmlns:a16="http://schemas.microsoft.com/office/drawing/2014/main" id="{61A3D942-5BF4-CFA7-B7ED-E99A31E10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29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 page&#10;&#10;AI-generated content may be incorrect.">
            <a:extLst>
              <a:ext uri="{FF2B5EF4-FFF2-40B4-BE49-F238E27FC236}">
                <a16:creationId xmlns:a16="http://schemas.microsoft.com/office/drawing/2014/main" id="{6E75AA21-8521-2BB7-5160-1E122C976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64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orange document with black text&#10;&#10;AI-generated content may be incorrect.">
            <a:extLst>
              <a:ext uri="{FF2B5EF4-FFF2-40B4-BE49-F238E27FC236}">
                <a16:creationId xmlns:a16="http://schemas.microsoft.com/office/drawing/2014/main" id="{56B0C768-B22F-580B-4F61-653C81FC2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60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5EAAD-3F4C-F172-BAF6-3AD40069D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DB600-B85C-A6E7-A17C-77935D6BA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11524"/>
            <a:ext cx="9144000" cy="1492555"/>
          </a:xfrm>
        </p:spPr>
        <p:txBody>
          <a:bodyPr>
            <a:normAutofit/>
          </a:bodyPr>
          <a:lstStyle/>
          <a:p>
            <a:r>
              <a:rPr lang="en-US" sz="4400" b="1"/>
              <a:t>4. Setting up your Retiree Program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1719D7-FBE2-49AF-3A72-8D3E5903C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476" y="517752"/>
            <a:ext cx="5769428" cy="4341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b="1" dirty="0">
                <a:highlight>
                  <a:srgbClr val="FFFFFF"/>
                </a:highlight>
              </a:rPr>
              <a:t>Retiree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29E888-0200-9A2D-EE78-C0DFE4D4F2B2}"/>
              </a:ext>
            </a:extLst>
          </p:cNvPr>
          <p:cNvSpPr/>
          <p:nvPr/>
        </p:nvSpPr>
        <p:spPr>
          <a:xfrm>
            <a:off x="556381" y="958110"/>
            <a:ext cx="556730" cy="549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56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BB3E797-8AA6-1C0A-995D-EEA86DAF3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99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13806C-B3EC-9A63-B274-15E84C518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3A2B3-FE10-17A2-50E7-4B78509E4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5818" y="2187886"/>
            <a:ext cx="8088073" cy="1246749"/>
          </a:xfrm>
        </p:spPr>
        <p:txBody>
          <a:bodyPr>
            <a:normAutofit/>
          </a:bodyPr>
          <a:lstStyle/>
          <a:p>
            <a:r>
              <a:rPr lang="en-US" sz="4400" b="1"/>
              <a:t>1. Overview of A Retiree Program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9996F6F-8168-D341-C4AE-6ACC24716993}"/>
              </a:ext>
            </a:extLst>
          </p:cNvPr>
          <p:cNvSpPr txBox="1">
            <a:spLocks/>
          </p:cNvSpPr>
          <p:nvPr/>
        </p:nvSpPr>
        <p:spPr>
          <a:xfrm>
            <a:off x="441476" y="517752"/>
            <a:ext cx="5769428" cy="434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highlight>
                  <a:srgbClr val="FFFFFF"/>
                </a:highlight>
              </a:rPr>
              <a:t>Retiree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D39675-E8C8-E93F-262A-CFA40FCD719C}"/>
              </a:ext>
            </a:extLst>
          </p:cNvPr>
          <p:cNvSpPr/>
          <p:nvPr/>
        </p:nvSpPr>
        <p:spPr>
          <a:xfrm>
            <a:off x="556381" y="958110"/>
            <a:ext cx="556730" cy="549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14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9678D14-4F51-881C-83A0-CBE018703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81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D314F29-A851-5BD1-37F2-26A9486F8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79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70C3249-18C8-D263-C25C-CF36BF680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87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03136-FF46-5B34-8CBA-D503614B5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4E3C119-15E9-42F6-170A-C7EB828D6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78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C523E-F76B-BCF0-5158-25B6A10A0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two people&#10;&#10;AI-generated content may be incorrect.">
            <a:extLst>
              <a:ext uri="{FF2B5EF4-FFF2-40B4-BE49-F238E27FC236}">
                <a16:creationId xmlns:a16="http://schemas.microsoft.com/office/drawing/2014/main" id="{6EFF1CAD-792F-DAC0-B2D4-68351C891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36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56DD8-3039-83BE-520A-AC4ACCF2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men standing in front of a fire truck&#10;&#10;AI-generated content may be incorrect.">
            <a:extLst>
              <a:ext uri="{FF2B5EF4-FFF2-40B4-BE49-F238E27FC236}">
                <a16:creationId xmlns:a16="http://schemas.microsoft.com/office/drawing/2014/main" id="{ADC2FA63-6A70-E727-3170-D0B002CCC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69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BC1B9-7A39-E451-8E8F-8FAD490DD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3C790D8-D374-54CB-CCD4-6CF1E6F0A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41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64571-5945-C088-962E-82B401E58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in a white hat&#10;&#10;AI-generated content may be incorrect.">
            <a:extLst>
              <a:ext uri="{FF2B5EF4-FFF2-40B4-BE49-F238E27FC236}">
                <a16:creationId xmlns:a16="http://schemas.microsoft.com/office/drawing/2014/main" id="{28044DB4-6255-55A8-9C91-88ABB75B7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53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A4E2C-B1B4-ADF6-EF76-B589E26BD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E2501-3369-F36F-91A1-AEE95A711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4746" y="2341980"/>
            <a:ext cx="7542507" cy="1086975"/>
          </a:xfrm>
        </p:spPr>
        <p:txBody>
          <a:bodyPr>
            <a:normAutofit/>
          </a:bodyPr>
          <a:lstStyle/>
          <a:p>
            <a:r>
              <a:rPr lang="en-US" sz="4400" b="1"/>
              <a:t>2. Retiree Support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05572-8536-E0C7-CC2E-809906864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476" y="517752"/>
            <a:ext cx="5769428" cy="4341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b="1" dirty="0">
                <a:highlight>
                  <a:srgbClr val="FFFFFF"/>
                </a:highlight>
              </a:rPr>
              <a:t>Retiree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B530A6-8643-1DE7-DAF3-A3B5E1EDF55D}"/>
              </a:ext>
            </a:extLst>
          </p:cNvPr>
          <p:cNvSpPr/>
          <p:nvPr/>
        </p:nvSpPr>
        <p:spPr>
          <a:xfrm>
            <a:off x="556381" y="958110"/>
            <a:ext cx="556730" cy="549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56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site&#10;&#10;AI-generated content may be incorrect.">
            <a:extLst>
              <a:ext uri="{FF2B5EF4-FFF2-40B4-BE49-F238E27FC236}">
                <a16:creationId xmlns:a16="http://schemas.microsoft.com/office/drawing/2014/main" id="{F71BC80A-7E05-3844-5E60-BD75603D5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7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95589-C4E1-A82E-272D-624B42186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E35D4BE-3536-78F7-B103-D8BB63822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58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E0990275702448810C73F5BFAB679B" ma:contentTypeVersion="14" ma:contentTypeDescription="Create a new document." ma:contentTypeScope="" ma:versionID="f08606812fac74d62c15a59b61be8ea2">
  <xsd:schema xmlns:xsd="http://www.w3.org/2001/XMLSchema" xmlns:xs="http://www.w3.org/2001/XMLSchema" xmlns:p="http://schemas.microsoft.com/office/2006/metadata/properties" xmlns:ns2="6d7bbe8d-2399-4857-809b-fd555cfae154" xmlns:ns3="0e97ecbe-64ab-431d-b33f-00632ef8a2cd" targetNamespace="http://schemas.microsoft.com/office/2006/metadata/properties" ma:root="true" ma:fieldsID="24d3a42910b47a60fe6cd1c13e385fbf" ns2:_="" ns3:_="">
    <xsd:import namespace="6d7bbe8d-2399-4857-809b-fd555cfae154"/>
    <xsd:import namespace="0e97ecbe-64ab-431d-b33f-00632ef8a2cd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bbe8d-2399-4857-809b-fd555cfae154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ed757968-b5e0-43bf-af52-13bc706514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7ecbe-64ab-431d-b33f-00632ef8a2c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7bb552a-9dcc-461a-a696-661df4617ffb}" ma:internalName="TaxCatchAll" ma:showField="CatchAllData" ma:web="0e97ecbe-64ab-431d-b33f-00632ef8a2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97ecbe-64ab-431d-b33f-00632ef8a2cd" xsi:nil="true"/>
    <lcf76f155ced4ddcb4097134ff3c332f xmlns="6d7bbe8d-2399-4857-809b-fd555cfae15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9BB5854-B17C-41F8-BC5D-9B136238AB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55600D-E213-4800-9F59-C61CE544DF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7bbe8d-2399-4857-809b-fd555cfae154"/>
    <ds:schemaRef ds:uri="0e97ecbe-64ab-431d-b33f-00632ef8a2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245EA5-84A8-4773-962E-458D7DCC90DF}">
  <ds:schemaRefs>
    <ds:schemaRef ds:uri="http://schemas.microsoft.com/office/2006/metadata/properties"/>
    <ds:schemaRef ds:uri="http://schemas.microsoft.com/office/infopath/2007/PartnerControls"/>
    <ds:schemaRef ds:uri="0e97ecbe-64ab-431d-b33f-00632ef8a2cd"/>
    <ds:schemaRef ds:uri="6d7bbe8d-2399-4857-809b-fd555cfae15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</Words>
  <Application>Microsoft Office PowerPoint</Application>
  <PresentationFormat>Widescreen</PresentationFormat>
  <Paragraphs>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Aptos</vt:lpstr>
      <vt:lpstr>Aptos Display</vt:lpstr>
      <vt:lpstr>Arial</vt:lpstr>
      <vt:lpstr>office theme</vt:lpstr>
      <vt:lpstr>Retiree Course Chapters - Slides</vt:lpstr>
      <vt:lpstr>1. Overview of A Retiree Program</vt:lpstr>
      <vt:lpstr>PowerPoint Presentation</vt:lpstr>
      <vt:lpstr>PowerPoint Presentation</vt:lpstr>
      <vt:lpstr>PowerPoint Presentation</vt:lpstr>
      <vt:lpstr>PowerPoint Presentation</vt:lpstr>
      <vt:lpstr>2. Retiree Support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Benefits of a Retiree Program</vt:lpstr>
      <vt:lpstr>PowerPoint Presentation</vt:lpstr>
      <vt:lpstr>PowerPoint Presentation</vt:lpstr>
      <vt:lpstr>PowerPoint Presentation</vt:lpstr>
      <vt:lpstr>PowerPoint Presentation</vt:lpstr>
      <vt:lpstr>4. Setting up your Retiree Program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Erica Recktenwald</cp:lastModifiedBy>
  <cp:revision>365</cp:revision>
  <dcterms:created xsi:type="dcterms:W3CDTF">2026-06-09T18:50:25Z</dcterms:created>
  <dcterms:modified xsi:type="dcterms:W3CDTF">2026-06-10T19:36:55Z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0x010100D3E0990275702448810C73F5BFAB679B</vt:lpwstr>
  </property>
  <property fmtid="{D5CDD505-2E9C-101B-9397-08002B2CF9AE}" pid="3" name="MediaServiceImageTags">
    <vt:lpwstr/>
  </property>
</Properties>
</file>